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10"/>
  </p:notesMasterIdLst>
  <p:sldIdLst>
    <p:sldId id="256" r:id="rId3"/>
    <p:sldId id="257" r:id="rId4"/>
    <p:sldId id="280" r:id="rId5"/>
    <p:sldId id="258" r:id="rId6"/>
    <p:sldId id="279" r:id="rId7"/>
    <p:sldId id="282" r:id="rId8"/>
    <p:sldId id="281" r:id="rId9"/>
  </p:sldIdLst>
  <p:sldSz cx="9144000" cy="5143500" type="screen16x9"/>
  <p:notesSz cx="6858000" cy="9144000"/>
  <p:embeddedFontLst>
    <p:embeddedFont>
      <p:font typeface="Bebas Neue" panose="020B0604020202020204" charset="0"/>
      <p:regular r:id="rId11"/>
    </p:embeddedFont>
    <p:embeddedFont>
      <p:font typeface="Doppio One" panose="020B0604020202020204" charset="0"/>
      <p:regular r:id="rId12"/>
    </p:embeddedFont>
    <p:embeddedFont>
      <p:font typeface="Encode Sans" panose="020B0604020202020204" charset="0"/>
      <p:regular r:id="rId13"/>
      <p:bold r:id="rId14"/>
    </p:embeddedFont>
    <p:embeddedFont>
      <p:font typeface="Nunito Light" pitchFamily="2" charset="0"/>
      <p:regular r:id="rId15"/>
      <p:italic r:id="rId16"/>
    </p:embeddedFont>
    <p:embeddedFont>
      <p:font typeface="Open Sans" panose="020B0606030504020204" pitchFamily="34" charset="0"/>
      <p:regular r:id="rId17"/>
      <p:bold r:id="rId18"/>
      <p:italic r:id="rId19"/>
      <p:boldItalic r:id="rId20"/>
    </p:embeddedFont>
    <p:embeddedFont>
      <p:font typeface="Proxima Nova" panose="020B0604020202020204" charset="0"/>
      <p:regular r:id="rId21"/>
      <p:bold r:id="rId22"/>
      <p:italic r:id="rId23"/>
      <p:boldItalic r:id="rId24"/>
    </p:embeddedFont>
    <p:embeddedFont>
      <p:font typeface="Proxima Nova Semibold" panose="020B0604020202020204" charset="0"/>
      <p:regular r:id="rId25"/>
      <p:bold r:id="rId26"/>
      <p:boldItalic r:id="rId27"/>
    </p:embeddedFont>
    <p:embeddedFont>
      <p:font typeface="Roboto Condensed Light" panose="02000000000000000000" pitchFamily="2" charset="0"/>
      <p:regular r:id="rId28"/>
      <p: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BC0C872-339E-40ED-A40B-7B76E5982BAD}">
  <a:tblStyle styleId="{8BC0C872-339E-40ED-A40B-7B76E5982BA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3" Type="http://schemas.openxmlformats.org/officeDocument/2006/relationships/slide" Target="slides/slide1.xml"/><Relationship Id="rId21" Type="http://schemas.openxmlformats.org/officeDocument/2006/relationships/font" Target="fonts/font11.fntdata"/><Relationship Id="rId7" Type="http://schemas.openxmlformats.org/officeDocument/2006/relationships/slide" Target="slides/slide5.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1.fntdata"/><Relationship Id="rId24" Type="http://schemas.openxmlformats.org/officeDocument/2006/relationships/font" Target="fonts/font14.fntdata"/><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font" Target="fonts/font18.fntdata"/><Relationship Id="rId10" Type="http://schemas.openxmlformats.org/officeDocument/2006/relationships/notesMaster" Target="notesMasters/notesMaster1.xml"/><Relationship Id="rId19" Type="http://schemas.openxmlformats.org/officeDocument/2006/relationships/font" Target="fonts/font9.fntdata"/><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font" Target="fonts/font17.fntdata"/><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502afc7aad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502afc7aad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a91225d7f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a91225d7f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a91225d7f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a91225d7f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5590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a91225d7f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a91225d7f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2b00cf9bf66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2b00cf9bf66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2b00cf9bf66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2b00cf9bf66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5945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2b00cf9bf66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2b00cf9bf66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62051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mt="28000"/>
          </a:blip>
          <a:srcRect l="1308" r="42289"/>
          <a:stretch/>
        </p:blipFill>
        <p:spPr>
          <a:xfrm>
            <a:off x="0" y="0"/>
            <a:ext cx="5157302" cy="5143376"/>
          </a:xfrm>
          <a:prstGeom prst="rect">
            <a:avLst/>
          </a:prstGeom>
          <a:noFill/>
          <a:ln>
            <a:noFill/>
          </a:ln>
        </p:spPr>
      </p:pic>
      <p:pic>
        <p:nvPicPr>
          <p:cNvPr id="10" name="Google Shape;10;p2"/>
          <p:cNvPicPr preferRelativeResize="0"/>
          <p:nvPr/>
        </p:nvPicPr>
        <p:blipFill rotWithShape="1">
          <a:blip r:embed="rId2">
            <a:alphaModFix amt="28000"/>
          </a:blip>
          <a:srcRect l="40405" t="33702" r="30010" b="6752"/>
          <a:stretch/>
        </p:blipFill>
        <p:spPr>
          <a:xfrm>
            <a:off x="6438900" y="2176200"/>
            <a:ext cx="2705098" cy="3062551"/>
          </a:xfrm>
          <a:prstGeom prst="rect">
            <a:avLst/>
          </a:prstGeom>
          <a:noFill/>
          <a:ln>
            <a:noFill/>
          </a:ln>
        </p:spPr>
      </p:pic>
      <p:sp>
        <p:nvSpPr>
          <p:cNvPr id="11" name="Google Shape;11;p2"/>
          <p:cNvSpPr txBox="1">
            <a:spLocks noGrp="1"/>
          </p:cNvSpPr>
          <p:nvPr>
            <p:ph type="ctrTitle"/>
          </p:nvPr>
        </p:nvSpPr>
        <p:spPr>
          <a:xfrm>
            <a:off x="713100" y="976688"/>
            <a:ext cx="4444200" cy="2681100"/>
          </a:xfrm>
          <a:prstGeom prst="rect">
            <a:avLst/>
          </a:prstGeom>
          <a:solidFill>
            <a:schemeClr val="dk2"/>
          </a:solidFill>
        </p:spPr>
        <p:txBody>
          <a:bodyPr spcFirstLastPara="1" wrap="square" lIns="91425" tIns="91425" rIns="91425" bIns="91425" anchor="b" anchorCtr="0">
            <a:noAutofit/>
          </a:bodyPr>
          <a:lstStyle>
            <a:lvl1pPr lvl="0">
              <a:spcBef>
                <a:spcPts val="0"/>
              </a:spcBef>
              <a:spcAft>
                <a:spcPts val="0"/>
              </a:spcAft>
              <a:buSzPts val="5200"/>
              <a:buNone/>
              <a:defRPr sz="4000">
                <a:latin typeface="Doppio One"/>
                <a:ea typeface="Doppio One"/>
                <a:cs typeface="Doppio One"/>
                <a:sym typeface="Doppio On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713208" y="3638813"/>
            <a:ext cx="4444200" cy="528000"/>
          </a:xfrm>
          <a:prstGeom prst="rect">
            <a:avLst/>
          </a:prstGeom>
          <a:solidFill>
            <a:schemeClr val="dk2"/>
          </a:solidFill>
        </p:spPr>
        <p:txBody>
          <a:bodyPr spcFirstLastPara="1" wrap="square" lIns="91425" tIns="91425" rIns="91425" bIns="91425" anchor="ctr" anchorCtr="0">
            <a:noAutofit/>
          </a:bodyPr>
          <a:lstStyle>
            <a:lvl1pPr lvl="0">
              <a:lnSpc>
                <a:spcPct val="100000"/>
              </a:lnSpc>
              <a:spcBef>
                <a:spcPts val="0"/>
              </a:spcBef>
              <a:spcAft>
                <a:spcPts val="0"/>
              </a:spcAft>
              <a:buSzPts val="2800"/>
              <a:buNone/>
              <a:defRPr sz="16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a:spLocks noGrp="1"/>
          </p:cNvSpPr>
          <p:nvPr>
            <p:ph type="pic" idx="2"/>
          </p:nvPr>
        </p:nvSpPr>
        <p:spPr>
          <a:xfrm>
            <a:off x="5157300" y="0"/>
            <a:ext cx="3986700" cy="5143500"/>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14"/>
        <p:cNvGrpSpPr/>
        <p:nvPr/>
      </p:nvGrpSpPr>
      <p:grpSpPr>
        <a:xfrm>
          <a:off x="0" y="0"/>
          <a:ext cx="0" cy="0"/>
          <a:chOff x="0" y="0"/>
          <a:chExt cx="0" cy="0"/>
        </a:xfrm>
      </p:grpSpPr>
      <p:pic>
        <p:nvPicPr>
          <p:cNvPr id="15" name="Google Shape;15;p3"/>
          <p:cNvPicPr preferRelativeResize="0"/>
          <p:nvPr/>
        </p:nvPicPr>
        <p:blipFill rotWithShape="1">
          <a:blip r:embed="rId2">
            <a:alphaModFix amt="28000"/>
          </a:blip>
          <a:srcRect l="3955" t="28334" r="57710" b="5923"/>
          <a:stretch/>
        </p:blipFill>
        <p:spPr>
          <a:xfrm>
            <a:off x="0" y="-171450"/>
            <a:ext cx="3505200" cy="3381375"/>
          </a:xfrm>
          <a:prstGeom prst="rect">
            <a:avLst/>
          </a:prstGeom>
          <a:noFill/>
          <a:ln>
            <a:noFill/>
          </a:ln>
        </p:spPr>
      </p:pic>
      <p:pic>
        <p:nvPicPr>
          <p:cNvPr id="16" name="Google Shape;16;p3"/>
          <p:cNvPicPr preferRelativeResize="0"/>
          <p:nvPr/>
        </p:nvPicPr>
        <p:blipFill rotWithShape="1">
          <a:blip r:embed="rId2">
            <a:alphaModFix amt="28000"/>
          </a:blip>
          <a:srcRect l="43544" t="33702" r="14163" b="6752"/>
          <a:stretch/>
        </p:blipFill>
        <p:spPr>
          <a:xfrm>
            <a:off x="5276849" y="-109800"/>
            <a:ext cx="3867149" cy="3062551"/>
          </a:xfrm>
          <a:prstGeom prst="rect">
            <a:avLst/>
          </a:prstGeom>
          <a:noFill/>
          <a:ln>
            <a:noFill/>
          </a:ln>
        </p:spPr>
      </p:pic>
      <p:sp>
        <p:nvSpPr>
          <p:cNvPr id="17" name="Google Shape;17;p3"/>
          <p:cNvSpPr txBox="1">
            <a:spLocks noGrp="1"/>
          </p:cNvSpPr>
          <p:nvPr>
            <p:ph type="title"/>
          </p:nvPr>
        </p:nvSpPr>
        <p:spPr>
          <a:xfrm>
            <a:off x="3403454" y="783554"/>
            <a:ext cx="4383600" cy="1626600"/>
          </a:xfrm>
          <a:prstGeom prst="rect">
            <a:avLst/>
          </a:prstGeom>
          <a:solidFill>
            <a:schemeClr val="dk2"/>
          </a:solidFill>
        </p:spPr>
        <p:txBody>
          <a:bodyPr spcFirstLastPara="1" wrap="square" lIns="91425" tIns="91425" rIns="91425" bIns="91425" anchor="ctr" anchorCtr="0">
            <a:noAutofit/>
          </a:bodyPr>
          <a:lstStyle>
            <a:lvl1pPr lvl="0" rtl="0">
              <a:spcBef>
                <a:spcPts val="0"/>
              </a:spcBef>
              <a:spcAft>
                <a:spcPts val="0"/>
              </a:spcAft>
              <a:buSzPts val="3600"/>
              <a:buNone/>
              <a:defRPr sz="42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8" name="Google Shape;18;p3"/>
          <p:cNvSpPr txBox="1">
            <a:spLocks noGrp="1"/>
          </p:cNvSpPr>
          <p:nvPr>
            <p:ph type="title" idx="2" hasCustomPrompt="1"/>
          </p:nvPr>
        </p:nvSpPr>
        <p:spPr>
          <a:xfrm>
            <a:off x="1356946" y="783550"/>
            <a:ext cx="2046600" cy="1626600"/>
          </a:xfrm>
          <a:prstGeom prst="rect">
            <a:avLst/>
          </a:prstGeom>
          <a:solidFill>
            <a:schemeClr val="dk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8000">
                <a:solidFill>
                  <a:schemeClr val="accent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9" name="Google Shape;19;p3"/>
          <p:cNvSpPr>
            <a:spLocks noGrp="1"/>
          </p:cNvSpPr>
          <p:nvPr>
            <p:ph type="pic" idx="3"/>
          </p:nvPr>
        </p:nvSpPr>
        <p:spPr>
          <a:xfrm>
            <a:off x="5" y="2967300"/>
            <a:ext cx="9144000" cy="21762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lt1"/>
        </a:solidFill>
        <a:effectLst/>
      </p:bgPr>
    </p:bg>
    <p:spTree>
      <p:nvGrpSpPr>
        <p:cNvPr id="1" name="Shape 20"/>
        <p:cNvGrpSpPr/>
        <p:nvPr/>
      </p:nvGrpSpPr>
      <p:grpSpPr>
        <a:xfrm>
          <a:off x="0" y="0"/>
          <a:ext cx="0" cy="0"/>
          <a:chOff x="0" y="0"/>
          <a:chExt cx="0" cy="0"/>
        </a:xfrm>
      </p:grpSpPr>
      <p:pic>
        <p:nvPicPr>
          <p:cNvPr id="21" name="Google Shape;21;p4"/>
          <p:cNvPicPr preferRelativeResize="0"/>
          <p:nvPr/>
        </p:nvPicPr>
        <p:blipFill rotWithShape="1">
          <a:blip r:embed="rId2">
            <a:alphaModFix amt="28000"/>
          </a:blip>
          <a:srcRect l="-10" r="10"/>
          <a:stretch/>
        </p:blipFill>
        <p:spPr>
          <a:xfrm flipH="1">
            <a:off x="-975" y="-60220"/>
            <a:ext cx="9144000" cy="5280390"/>
          </a:xfrm>
          <a:prstGeom prst="rect">
            <a:avLst/>
          </a:prstGeom>
          <a:noFill/>
          <a:ln>
            <a:noFill/>
          </a:ln>
        </p:spPr>
      </p:pic>
      <p:sp>
        <p:nvSpPr>
          <p:cNvPr id="22" name="Google Shape;22;p4"/>
          <p:cNvSpPr/>
          <p:nvPr/>
        </p:nvSpPr>
        <p:spPr>
          <a:xfrm>
            <a:off x="447750" y="381000"/>
            <a:ext cx="8248500" cy="4381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4"/>
          <p:cNvSpPr txBox="1">
            <a:spLocks noGrp="1"/>
          </p:cNvSpPr>
          <p:nvPr>
            <p:ph type="body" idx="1"/>
          </p:nvPr>
        </p:nvSpPr>
        <p:spPr>
          <a:xfrm>
            <a:off x="720000" y="1789425"/>
            <a:ext cx="7704000" cy="27795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Clr>
                <a:srgbClr val="434343"/>
              </a:buClr>
              <a:buSzPts val="1200"/>
              <a:buFont typeface="Anaheim"/>
              <a:buChar char="●"/>
              <a:defRPr sz="1200"/>
            </a:lvl1pPr>
            <a:lvl2pPr marL="914400" lvl="1" indent="-304800">
              <a:spcBef>
                <a:spcPts val="0"/>
              </a:spcBef>
              <a:spcAft>
                <a:spcPts val="0"/>
              </a:spcAft>
              <a:buClr>
                <a:srgbClr val="434343"/>
              </a:buClr>
              <a:buSzPts val="1200"/>
              <a:buFont typeface="Roboto Condensed Light"/>
              <a:buChar char="○"/>
              <a:defRPr sz="1200"/>
            </a:lvl2pPr>
            <a:lvl3pPr marL="1371600" lvl="2" indent="-304800">
              <a:spcBef>
                <a:spcPts val="0"/>
              </a:spcBef>
              <a:spcAft>
                <a:spcPts val="0"/>
              </a:spcAft>
              <a:buClr>
                <a:srgbClr val="434343"/>
              </a:buClr>
              <a:buSzPts val="1200"/>
              <a:buFont typeface="Roboto Condensed Light"/>
              <a:buChar char="■"/>
              <a:defRPr sz="1200"/>
            </a:lvl3pPr>
            <a:lvl4pPr marL="1828800" lvl="3" indent="-304800">
              <a:spcBef>
                <a:spcPts val="0"/>
              </a:spcBef>
              <a:spcAft>
                <a:spcPts val="0"/>
              </a:spcAft>
              <a:buClr>
                <a:srgbClr val="434343"/>
              </a:buClr>
              <a:buSzPts val="1200"/>
              <a:buFont typeface="Roboto Condensed Light"/>
              <a:buChar char="●"/>
              <a:defRPr sz="1200"/>
            </a:lvl4pPr>
            <a:lvl5pPr marL="2286000" lvl="4" indent="-304800">
              <a:spcBef>
                <a:spcPts val="0"/>
              </a:spcBef>
              <a:spcAft>
                <a:spcPts val="0"/>
              </a:spcAft>
              <a:buClr>
                <a:srgbClr val="434343"/>
              </a:buClr>
              <a:buSzPts val="1200"/>
              <a:buFont typeface="Roboto Condensed Light"/>
              <a:buChar char="○"/>
              <a:defRPr sz="1200"/>
            </a:lvl5pPr>
            <a:lvl6pPr marL="2743200" lvl="5" indent="-304800">
              <a:spcBef>
                <a:spcPts val="0"/>
              </a:spcBef>
              <a:spcAft>
                <a:spcPts val="0"/>
              </a:spcAft>
              <a:buClr>
                <a:srgbClr val="434343"/>
              </a:buClr>
              <a:buSzPts val="1200"/>
              <a:buFont typeface="Roboto Condensed Light"/>
              <a:buChar char="■"/>
              <a:defRPr sz="1200"/>
            </a:lvl6pPr>
            <a:lvl7pPr marL="3200400" lvl="6" indent="-304800">
              <a:spcBef>
                <a:spcPts val="0"/>
              </a:spcBef>
              <a:spcAft>
                <a:spcPts val="0"/>
              </a:spcAft>
              <a:buClr>
                <a:srgbClr val="434343"/>
              </a:buClr>
              <a:buSzPts val="1200"/>
              <a:buFont typeface="Roboto Condensed Light"/>
              <a:buChar char="●"/>
              <a:defRPr sz="1200"/>
            </a:lvl7pPr>
            <a:lvl8pPr marL="3657600" lvl="7" indent="-304800">
              <a:spcBef>
                <a:spcPts val="0"/>
              </a:spcBef>
              <a:spcAft>
                <a:spcPts val="0"/>
              </a:spcAft>
              <a:buClr>
                <a:srgbClr val="434343"/>
              </a:buClr>
              <a:buSzPts val="1200"/>
              <a:buFont typeface="Roboto Condensed Light"/>
              <a:buChar char="○"/>
              <a:defRPr sz="1200"/>
            </a:lvl8pPr>
            <a:lvl9pPr marL="4114800" lvl="8" indent="-304800">
              <a:spcBef>
                <a:spcPts val="0"/>
              </a:spcBef>
              <a:spcAft>
                <a:spcPts val="0"/>
              </a:spcAft>
              <a:buClr>
                <a:srgbClr val="434343"/>
              </a:buClr>
              <a:buSzPts val="1200"/>
              <a:buFont typeface="Roboto Condensed Light"/>
              <a:buChar char="■"/>
              <a:defRPr sz="1200"/>
            </a:lvl9pPr>
          </a:lstStyle>
          <a:p>
            <a:endParaRPr/>
          </a:p>
        </p:txBody>
      </p:sp>
      <p:sp>
        <p:nvSpPr>
          <p:cNvPr id="24" name="Google Shape;24;p4"/>
          <p:cNvSpPr txBox="1"/>
          <p:nvPr/>
        </p:nvSpPr>
        <p:spPr>
          <a:xfrm>
            <a:off x="720000" y="597425"/>
            <a:ext cx="77040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3000" b="1">
              <a:solidFill>
                <a:schemeClr val="dk1"/>
              </a:solidFill>
              <a:latin typeface="Doppio One"/>
              <a:ea typeface="Doppio One"/>
              <a:cs typeface="Doppio One"/>
              <a:sym typeface="Doppio On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pic>
        <p:nvPicPr>
          <p:cNvPr id="26" name="Google Shape;26;p5"/>
          <p:cNvPicPr preferRelativeResize="0"/>
          <p:nvPr/>
        </p:nvPicPr>
        <p:blipFill rotWithShape="1">
          <a:blip r:embed="rId2">
            <a:alphaModFix amt="28000"/>
          </a:blip>
          <a:srcRect l="-10" r="10"/>
          <a:stretch/>
        </p:blipFill>
        <p:spPr>
          <a:xfrm flipH="1">
            <a:off x="-975" y="-60220"/>
            <a:ext cx="9144000" cy="5280390"/>
          </a:xfrm>
          <a:prstGeom prst="rect">
            <a:avLst/>
          </a:prstGeom>
          <a:noFill/>
          <a:ln>
            <a:noFill/>
          </a:ln>
        </p:spPr>
      </p:pic>
      <p:sp>
        <p:nvSpPr>
          <p:cNvPr id="27" name="Google Shape;27;p5"/>
          <p:cNvSpPr/>
          <p:nvPr/>
        </p:nvSpPr>
        <p:spPr>
          <a:xfrm>
            <a:off x="447750" y="381000"/>
            <a:ext cx="8248500" cy="4381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subTitle" idx="1"/>
          </p:nvPr>
        </p:nvSpPr>
        <p:spPr>
          <a:xfrm>
            <a:off x="5151737" y="2936100"/>
            <a:ext cx="2505600" cy="1578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200"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 name="Google Shape;29;p5"/>
          <p:cNvSpPr txBox="1">
            <a:spLocks noGrp="1"/>
          </p:cNvSpPr>
          <p:nvPr>
            <p:ph type="subTitle" idx="2"/>
          </p:nvPr>
        </p:nvSpPr>
        <p:spPr>
          <a:xfrm>
            <a:off x="1486663" y="2936100"/>
            <a:ext cx="2505600" cy="1578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200"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 name="Google Shape;30;p5"/>
          <p:cNvSpPr txBox="1">
            <a:spLocks noGrp="1"/>
          </p:cNvSpPr>
          <p:nvPr>
            <p:ph type="subTitle" idx="3"/>
          </p:nvPr>
        </p:nvSpPr>
        <p:spPr>
          <a:xfrm>
            <a:off x="1486663" y="2385351"/>
            <a:ext cx="2505600" cy="572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1800" b="1">
                <a:solidFill>
                  <a:schemeClr val="dk1"/>
                </a:solidFill>
                <a:latin typeface="Doppio One"/>
                <a:ea typeface="Doppio One"/>
                <a:cs typeface="Doppio One"/>
                <a:sym typeface="Doppio One"/>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1" name="Google Shape;31;p5"/>
          <p:cNvSpPr txBox="1">
            <a:spLocks noGrp="1"/>
          </p:cNvSpPr>
          <p:nvPr>
            <p:ph type="subTitle" idx="4"/>
          </p:nvPr>
        </p:nvSpPr>
        <p:spPr>
          <a:xfrm>
            <a:off x="5151738" y="2385351"/>
            <a:ext cx="2505600" cy="572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1800" b="1">
                <a:solidFill>
                  <a:schemeClr val="dk1"/>
                </a:solidFill>
                <a:latin typeface="Doppio One"/>
                <a:ea typeface="Doppio One"/>
                <a:cs typeface="Doppio One"/>
                <a:sym typeface="Doppio One"/>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2" name="Google Shape;32;p5"/>
          <p:cNvSpPr txBox="1">
            <a:spLocks noGrp="1"/>
          </p:cNvSpPr>
          <p:nvPr>
            <p:ph type="title"/>
          </p:nvPr>
        </p:nvSpPr>
        <p:spPr>
          <a:xfrm>
            <a:off x="720000" y="5974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3" name="Google Shape;33;p5"/>
          <p:cNvSpPr>
            <a:spLocks noGrp="1"/>
          </p:cNvSpPr>
          <p:nvPr>
            <p:ph type="pic" idx="5"/>
          </p:nvPr>
        </p:nvSpPr>
        <p:spPr>
          <a:xfrm>
            <a:off x="1486663" y="1509050"/>
            <a:ext cx="2505600" cy="876300"/>
          </a:xfrm>
          <a:prstGeom prst="rect">
            <a:avLst/>
          </a:prstGeom>
          <a:noFill/>
          <a:ln>
            <a:noFill/>
          </a:ln>
        </p:spPr>
      </p:sp>
      <p:sp>
        <p:nvSpPr>
          <p:cNvPr id="34" name="Google Shape;34;p5"/>
          <p:cNvSpPr>
            <a:spLocks noGrp="1"/>
          </p:cNvSpPr>
          <p:nvPr>
            <p:ph type="pic" idx="6"/>
          </p:nvPr>
        </p:nvSpPr>
        <p:spPr>
          <a:xfrm>
            <a:off x="5151738" y="1509050"/>
            <a:ext cx="2505600" cy="87630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lt1"/>
        </a:solidFill>
        <a:effectLst/>
      </p:bgPr>
    </p:bg>
    <p:spTree>
      <p:nvGrpSpPr>
        <p:cNvPr id="1" name="Shape 35"/>
        <p:cNvGrpSpPr/>
        <p:nvPr/>
      </p:nvGrpSpPr>
      <p:grpSpPr>
        <a:xfrm>
          <a:off x="0" y="0"/>
          <a:ext cx="0" cy="0"/>
          <a:chOff x="0" y="0"/>
          <a:chExt cx="0" cy="0"/>
        </a:xfrm>
      </p:grpSpPr>
      <p:pic>
        <p:nvPicPr>
          <p:cNvPr id="36" name="Google Shape;36;p6"/>
          <p:cNvPicPr preferRelativeResize="0"/>
          <p:nvPr/>
        </p:nvPicPr>
        <p:blipFill rotWithShape="1">
          <a:blip r:embed="rId2">
            <a:alphaModFix amt="28000"/>
          </a:blip>
          <a:srcRect r="832" b="3400"/>
          <a:stretch/>
        </p:blipFill>
        <p:spPr>
          <a:xfrm flipH="1">
            <a:off x="-100" y="-9525"/>
            <a:ext cx="9144000" cy="5143500"/>
          </a:xfrm>
          <a:prstGeom prst="rect">
            <a:avLst/>
          </a:prstGeom>
          <a:noFill/>
          <a:ln>
            <a:noFill/>
          </a:ln>
        </p:spPr>
      </p:pic>
      <p:sp>
        <p:nvSpPr>
          <p:cNvPr id="37" name="Google Shape;37;p6"/>
          <p:cNvSpPr/>
          <p:nvPr/>
        </p:nvSpPr>
        <p:spPr>
          <a:xfrm>
            <a:off x="447750" y="381000"/>
            <a:ext cx="8248500" cy="4381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6"/>
          <p:cNvSpPr txBox="1">
            <a:spLocks noGrp="1"/>
          </p:cNvSpPr>
          <p:nvPr>
            <p:ph type="title"/>
          </p:nvPr>
        </p:nvSpPr>
        <p:spPr>
          <a:xfrm>
            <a:off x="720000" y="5974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lt1"/>
        </a:solidFill>
        <a:effectLst/>
      </p:bgPr>
    </p:bg>
    <p:spTree>
      <p:nvGrpSpPr>
        <p:cNvPr id="1" name="Shape 39"/>
        <p:cNvGrpSpPr/>
        <p:nvPr/>
      </p:nvGrpSpPr>
      <p:grpSpPr>
        <a:xfrm>
          <a:off x="0" y="0"/>
          <a:ext cx="0" cy="0"/>
          <a:chOff x="0" y="0"/>
          <a:chExt cx="0" cy="0"/>
        </a:xfrm>
      </p:grpSpPr>
      <p:pic>
        <p:nvPicPr>
          <p:cNvPr id="40" name="Google Shape;40;p7"/>
          <p:cNvPicPr preferRelativeResize="0"/>
          <p:nvPr/>
        </p:nvPicPr>
        <p:blipFill rotWithShape="1">
          <a:blip r:embed="rId2">
            <a:alphaModFix amt="28000"/>
          </a:blip>
          <a:srcRect/>
          <a:stretch/>
        </p:blipFill>
        <p:spPr>
          <a:xfrm>
            <a:off x="247550" y="9525"/>
            <a:ext cx="8907048" cy="5143500"/>
          </a:xfrm>
          <a:prstGeom prst="rect">
            <a:avLst/>
          </a:prstGeom>
          <a:noFill/>
          <a:ln>
            <a:noFill/>
          </a:ln>
        </p:spPr>
      </p:pic>
      <p:sp>
        <p:nvSpPr>
          <p:cNvPr id="41" name="Google Shape;41;p7"/>
          <p:cNvSpPr/>
          <p:nvPr/>
        </p:nvSpPr>
        <p:spPr>
          <a:xfrm>
            <a:off x="3790950" y="381000"/>
            <a:ext cx="4905300" cy="4381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7"/>
          <p:cNvSpPr txBox="1">
            <a:spLocks noGrp="1"/>
          </p:cNvSpPr>
          <p:nvPr>
            <p:ph type="title"/>
          </p:nvPr>
        </p:nvSpPr>
        <p:spPr>
          <a:xfrm>
            <a:off x="4096200" y="791250"/>
            <a:ext cx="4294800" cy="12357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3" name="Google Shape;43;p7"/>
          <p:cNvSpPr txBox="1">
            <a:spLocks noGrp="1"/>
          </p:cNvSpPr>
          <p:nvPr>
            <p:ph type="subTitle" idx="1"/>
          </p:nvPr>
        </p:nvSpPr>
        <p:spPr>
          <a:xfrm>
            <a:off x="4096200" y="2086500"/>
            <a:ext cx="4294800" cy="2298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191919"/>
              </a:buClr>
              <a:buSzPts val="1200"/>
              <a:buFont typeface="Open Sans"/>
              <a:buAutoNum type="arabicPeriod"/>
              <a:defRPr sz="1200"/>
            </a:lvl1pPr>
            <a:lvl2pPr lvl="1" algn="ctr" rtl="0">
              <a:lnSpc>
                <a:spcPct val="100000"/>
              </a:lnSpc>
              <a:spcBef>
                <a:spcPts val="0"/>
              </a:spcBef>
              <a:spcAft>
                <a:spcPts val="0"/>
              </a:spcAft>
              <a:buClr>
                <a:srgbClr val="E76A28"/>
              </a:buClr>
              <a:buSzPts val="1200"/>
              <a:buFont typeface="Nunito Light"/>
              <a:buAutoNum type="alphaLcPeriod"/>
              <a:defRPr/>
            </a:lvl2pPr>
            <a:lvl3pPr lvl="2" algn="ctr" rtl="0">
              <a:lnSpc>
                <a:spcPct val="100000"/>
              </a:lnSpc>
              <a:spcBef>
                <a:spcPts val="0"/>
              </a:spcBef>
              <a:spcAft>
                <a:spcPts val="0"/>
              </a:spcAft>
              <a:buClr>
                <a:srgbClr val="E76A28"/>
              </a:buClr>
              <a:buSzPts val="1200"/>
              <a:buFont typeface="Nunito Light"/>
              <a:buAutoNum type="romanLcPeriod"/>
              <a:defRPr/>
            </a:lvl3pPr>
            <a:lvl4pPr lvl="3" algn="ctr" rtl="0">
              <a:lnSpc>
                <a:spcPct val="100000"/>
              </a:lnSpc>
              <a:spcBef>
                <a:spcPts val="0"/>
              </a:spcBef>
              <a:spcAft>
                <a:spcPts val="0"/>
              </a:spcAft>
              <a:buClr>
                <a:srgbClr val="E76A28"/>
              </a:buClr>
              <a:buSzPts val="1200"/>
              <a:buFont typeface="Nunito Light"/>
              <a:buAutoNum type="arabicPeriod"/>
              <a:defRPr/>
            </a:lvl4pPr>
            <a:lvl5pPr lvl="4" algn="ctr" rtl="0">
              <a:lnSpc>
                <a:spcPct val="100000"/>
              </a:lnSpc>
              <a:spcBef>
                <a:spcPts val="0"/>
              </a:spcBef>
              <a:spcAft>
                <a:spcPts val="0"/>
              </a:spcAft>
              <a:buClr>
                <a:srgbClr val="E76A28"/>
              </a:buClr>
              <a:buSzPts val="1200"/>
              <a:buFont typeface="Nunito Light"/>
              <a:buAutoNum type="alphaLcPeriod"/>
              <a:defRPr/>
            </a:lvl5pPr>
            <a:lvl6pPr lvl="5" algn="ctr" rtl="0">
              <a:lnSpc>
                <a:spcPct val="100000"/>
              </a:lnSpc>
              <a:spcBef>
                <a:spcPts val="0"/>
              </a:spcBef>
              <a:spcAft>
                <a:spcPts val="0"/>
              </a:spcAft>
              <a:buClr>
                <a:srgbClr val="999999"/>
              </a:buClr>
              <a:buSzPts val="1200"/>
              <a:buFont typeface="Nunito Light"/>
              <a:buAutoNum type="romanLcPeriod"/>
              <a:defRPr/>
            </a:lvl6pPr>
            <a:lvl7pPr lvl="6" algn="ctr" rtl="0">
              <a:lnSpc>
                <a:spcPct val="100000"/>
              </a:lnSpc>
              <a:spcBef>
                <a:spcPts val="0"/>
              </a:spcBef>
              <a:spcAft>
                <a:spcPts val="0"/>
              </a:spcAft>
              <a:buClr>
                <a:srgbClr val="999999"/>
              </a:buClr>
              <a:buSzPts val="1200"/>
              <a:buFont typeface="Nunito Light"/>
              <a:buAutoNum type="arabicPeriod"/>
              <a:defRPr/>
            </a:lvl7pPr>
            <a:lvl8pPr lvl="7" algn="ctr" rtl="0">
              <a:lnSpc>
                <a:spcPct val="100000"/>
              </a:lnSpc>
              <a:spcBef>
                <a:spcPts val="0"/>
              </a:spcBef>
              <a:spcAft>
                <a:spcPts val="0"/>
              </a:spcAft>
              <a:buClr>
                <a:srgbClr val="999999"/>
              </a:buClr>
              <a:buSzPts val="1200"/>
              <a:buFont typeface="Nunito Light"/>
              <a:buAutoNum type="alphaLcPeriod"/>
              <a:defRPr/>
            </a:lvl8pPr>
            <a:lvl9pPr lvl="8" algn="ctr" rtl="0">
              <a:lnSpc>
                <a:spcPct val="100000"/>
              </a:lnSpc>
              <a:spcBef>
                <a:spcPts val="0"/>
              </a:spcBef>
              <a:spcAft>
                <a:spcPts val="0"/>
              </a:spcAft>
              <a:buClr>
                <a:srgbClr val="999999"/>
              </a:buClr>
              <a:buSzPts val="1200"/>
              <a:buFont typeface="Nunito Light"/>
              <a:buAutoNum type="romanLcPeriod"/>
              <a:defRPr/>
            </a:lvl9pPr>
          </a:lstStyle>
          <a:p>
            <a:endParaRPr/>
          </a:p>
        </p:txBody>
      </p:sp>
      <p:sp>
        <p:nvSpPr>
          <p:cNvPr id="44" name="Google Shape;44;p7"/>
          <p:cNvSpPr>
            <a:spLocks noGrp="1"/>
          </p:cNvSpPr>
          <p:nvPr>
            <p:ph type="pic" idx="2"/>
          </p:nvPr>
        </p:nvSpPr>
        <p:spPr>
          <a:xfrm>
            <a:off x="0" y="-2250"/>
            <a:ext cx="3429000" cy="51480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1"/>
        </a:solidFill>
        <a:effectLst/>
      </p:bgPr>
    </p:bg>
    <p:spTree>
      <p:nvGrpSpPr>
        <p:cNvPr id="1" name="Shape 45"/>
        <p:cNvGrpSpPr/>
        <p:nvPr/>
      </p:nvGrpSpPr>
      <p:grpSpPr>
        <a:xfrm>
          <a:off x="0" y="0"/>
          <a:ext cx="0" cy="0"/>
          <a:chOff x="0" y="0"/>
          <a:chExt cx="0" cy="0"/>
        </a:xfrm>
      </p:grpSpPr>
      <p:pic>
        <p:nvPicPr>
          <p:cNvPr id="46" name="Google Shape;46;p8"/>
          <p:cNvPicPr preferRelativeResize="0"/>
          <p:nvPr/>
        </p:nvPicPr>
        <p:blipFill rotWithShape="1">
          <a:blip r:embed="rId2">
            <a:alphaModFix amt="28000"/>
          </a:blip>
          <a:srcRect l="-10" r="10"/>
          <a:stretch/>
        </p:blipFill>
        <p:spPr>
          <a:xfrm flipH="1">
            <a:off x="-975" y="-60220"/>
            <a:ext cx="9144000" cy="5280390"/>
          </a:xfrm>
          <a:prstGeom prst="rect">
            <a:avLst/>
          </a:prstGeom>
          <a:noFill/>
          <a:ln>
            <a:noFill/>
          </a:ln>
        </p:spPr>
      </p:pic>
      <p:sp>
        <p:nvSpPr>
          <p:cNvPr id="47" name="Google Shape;47;p8"/>
          <p:cNvSpPr txBox="1">
            <a:spLocks noGrp="1"/>
          </p:cNvSpPr>
          <p:nvPr>
            <p:ph type="title"/>
          </p:nvPr>
        </p:nvSpPr>
        <p:spPr>
          <a:xfrm>
            <a:off x="1388100" y="1275900"/>
            <a:ext cx="6367800" cy="25917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lt1"/>
        </a:solidFill>
        <a:effectLst/>
      </p:bgPr>
    </p:bg>
    <p:spTree>
      <p:nvGrpSpPr>
        <p:cNvPr id="1" name="Shape 48"/>
        <p:cNvGrpSpPr/>
        <p:nvPr/>
      </p:nvGrpSpPr>
      <p:grpSpPr>
        <a:xfrm>
          <a:off x="0" y="0"/>
          <a:ext cx="0" cy="0"/>
          <a:chOff x="0" y="0"/>
          <a:chExt cx="0" cy="0"/>
        </a:xfrm>
      </p:grpSpPr>
      <p:pic>
        <p:nvPicPr>
          <p:cNvPr id="49" name="Google Shape;49;p9"/>
          <p:cNvPicPr preferRelativeResize="0"/>
          <p:nvPr/>
        </p:nvPicPr>
        <p:blipFill rotWithShape="1">
          <a:blip r:embed="rId2">
            <a:alphaModFix amt="28000"/>
          </a:blip>
          <a:srcRect l="-10" r="10"/>
          <a:stretch/>
        </p:blipFill>
        <p:spPr>
          <a:xfrm>
            <a:off x="-975" y="-60220"/>
            <a:ext cx="9144000" cy="5280390"/>
          </a:xfrm>
          <a:prstGeom prst="rect">
            <a:avLst/>
          </a:prstGeom>
          <a:noFill/>
          <a:ln>
            <a:noFill/>
          </a:ln>
        </p:spPr>
      </p:pic>
      <p:sp>
        <p:nvSpPr>
          <p:cNvPr id="50" name="Google Shape;50;p9"/>
          <p:cNvSpPr txBox="1">
            <a:spLocks noGrp="1"/>
          </p:cNvSpPr>
          <p:nvPr>
            <p:ph type="title"/>
          </p:nvPr>
        </p:nvSpPr>
        <p:spPr>
          <a:xfrm>
            <a:off x="2549400" y="1219004"/>
            <a:ext cx="4045200" cy="1482300"/>
          </a:xfrm>
          <a:prstGeom prst="rect">
            <a:avLst/>
          </a:prstGeom>
          <a:solidFill>
            <a:schemeClr val="dk2"/>
          </a:solidFill>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51" name="Google Shape;51;p9"/>
          <p:cNvSpPr txBox="1">
            <a:spLocks noGrp="1"/>
          </p:cNvSpPr>
          <p:nvPr>
            <p:ph type="subTitle" idx="1"/>
          </p:nvPr>
        </p:nvSpPr>
        <p:spPr>
          <a:xfrm>
            <a:off x="2549400" y="2689396"/>
            <a:ext cx="4045200" cy="1235100"/>
          </a:xfrm>
          <a:prstGeom prst="rect">
            <a:avLst/>
          </a:prstGeom>
          <a:solidFill>
            <a:schemeClr val="dk2"/>
          </a:solidFill>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a:spLocks noGrp="1"/>
          </p:cNvSpPr>
          <p:nvPr>
            <p:ph type="pic" idx="2"/>
          </p:nvPr>
        </p:nvSpPr>
        <p:spPr>
          <a:xfrm>
            <a:off x="-8500" y="0"/>
            <a:ext cx="9152400" cy="5143500"/>
          </a:xfrm>
          <a:prstGeom prst="rect">
            <a:avLst/>
          </a:prstGeom>
          <a:noFill/>
          <a:ln>
            <a:noFill/>
          </a:ln>
        </p:spPr>
      </p:sp>
      <p:sp>
        <p:nvSpPr>
          <p:cNvPr id="54" name="Google Shape;54;p10"/>
          <p:cNvSpPr txBox="1">
            <a:spLocks noGrp="1"/>
          </p:cNvSpPr>
          <p:nvPr>
            <p:ph type="title"/>
          </p:nvPr>
        </p:nvSpPr>
        <p:spPr>
          <a:xfrm>
            <a:off x="720000" y="597425"/>
            <a:ext cx="7704000" cy="572700"/>
          </a:xfrm>
          <a:prstGeom prst="rect">
            <a:avLst/>
          </a:prstGeom>
          <a:solidFill>
            <a:schemeClr val="dk2"/>
          </a:solidFill>
        </p:spPr>
        <p:txBody>
          <a:bodyPr spcFirstLastPara="1" wrap="square" lIns="91425" tIns="91425" rIns="91425" bIns="91425" anchor="t" anchorCtr="0">
            <a:noAutofit/>
          </a:bodyPr>
          <a:lstStyle>
            <a:lvl1pPr lvl="0" algn="ctr"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lt1"/>
        </a:solidFill>
        <a:effectLst/>
      </p:bgPr>
    </p:bg>
    <p:spTree>
      <p:nvGrpSpPr>
        <p:cNvPr id="1" name="Shape 55"/>
        <p:cNvGrpSpPr/>
        <p:nvPr/>
      </p:nvGrpSpPr>
      <p:grpSpPr>
        <a:xfrm>
          <a:off x="0" y="0"/>
          <a:ext cx="0" cy="0"/>
          <a:chOff x="0" y="0"/>
          <a:chExt cx="0" cy="0"/>
        </a:xfrm>
      </p:grpSpPr>
      <p:pic>
        <p:nvPicPr>
          <p:cNvPr id="56" name="Google Shape;56;p11"/>
          <p:cNvPicPr preferRelativeResize="0"/>
          <p:nvPr/>
        </p:nvPicPr>
        <p:blipFill rotWithShape="1">
          <a:blip r:embed="rId2">
            <a:alphaModFix amt="28000"/>
          </a:blip>
          <a:srcRect l="5619" t="33705" r="56047" b="5922"/>
          <a:stretch/>
        </p:blipFill>
        <p:spPr>
          <a:xfrm flipH="1">
            <a:off x="5638798" y="2133600"/>
            <a:ext cx="3505200" cy="3105151"/>
          </a:xfrm>
          <a:prstGeom prst="rect">
            <a:avLst/>
          </a:prstGeom>
          <a:noFill/>
          <a:ln>
            <a:noFill/>
          </a:ln>
        </p:spPr>
      </p:pic>
      <p:pic>
        <p:nvPicPr>
          <p:cNvPr id="57" name="Google Shape;57;p11"/>
          <p:cNvPicPr preferRelativeResize="0"/>
          <p:nvPr/>
        </p:nvPicPr>
        <p:blipFill rotWithShape="1">
          <a:blip r:embed="rId2">
            <a:alphaModFix amt="28000"/>
          </a:blip>
          <a:srcRect l="42908" t="33702" r="27507" b="6752"/>
          <a:stretch/>
        </p:blipFill>
        <p:spPr>
          <a:xfrm flipH="1">
            <a:off x="0" y="2176200"/>
            <a:ext cx="2705098" cy="3062551"/>
          </a:xfrm>
          <a:prstGeom prst="rect">
            <a:avLst/>
          </a:prstGeom>
          <a:noFill/>
          <a:ln>
            <a:noFill/>
          </a:ln>
        </p:spPr>
      </p:pic>
      <p:sp>
        <p:nvSpPr>
          <p:cNvPr id="58" name="Google Shape;58;p11"/>
          <p:cNvSpPr txBox="1">
            <a:spLocks noGrp="1"/>
          </p:cNvSpPr>
          <p:nvPr>
            <p:ph type="title" hasCustomPrompt="1"/>
          </p:nvPr>
        </p:nvSpPr>
        <p:spPr>
          <a:xfrm>
            <a:off x="1284000" y="2628900"/>
            <a:ext cx="6576000" cy="1387200"/>
          </a:xfrm>
          <a:prstGeom prst="rect">
            <a:avLst/>
          </a:prstGeom>
          <a:solidFill>
            <a:schemeClr val="dk2"/>
          </a:solidFill>
        </p:spPr>
        <p:txBody>
          <a:bodyPr spcFirstLastPara="1" wrap="square" lIns="91425" tIns="91425" rIns="91425" bIns="91425" anchor="ctr" anchorCtr="0">
            <a:noAutofit/>
          </a:bodyPr>
          <a:lstStyle>
            <a:lvl1pPr lvl="0" algn="ctr" rtl="0">
              <a:spcBef>
                <a:spcPts val="0"/>
              </a:spcBef>
              <a:spcAft>
                <a:spcPts val="0"/>
              </a:spcAft>
              <a:buSzPts val="9600"/>
              <a:buNone/>
              <a:defRPr sz="60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59" name="Google Shape;59;p11"/>
          <p:cNvSpPr txBox="1">
            <a:spLocks noGrp="1"/>
          </p:cNvSpPr>
          <p:nvPr>
            <p:ph type="subTitle" idx="1"/>
          </p:nvPr>
        </p:nvSpPr>
        <p:spPr>
          <a:xfrm>
            <a:off x="1284000" y="4006725"/>
            <a:ext cx="6576000" cy="497100"/>
          </a:xfrm>
          <a:prstGeom prst="rect">
            <a:avLst/>
          </a:prstGeom>
          <a:solidFill>
            <a:schemeClr val="dk2"/>
          </a:solidFill>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60" name="Google Shape;60;p11"/>
          <p:cNvSpPr>
            <a:spLocks noGrp="1"/>
          </p:cNvSpPr>
          <p:nvPr>
            <p:ph type="pic" idx="2"/>
          </p:nvPr>
        </p:nvSpPr>
        <p:spPr>
          <a:xfrm>
            <a:off x="0" y="0"/>
            <a:ext cx="9144000" cy="2176200"/>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7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Doppio One"/>
              <a:buNone/>
              <a:defRPr sz="2800" b="1">
                <a:solidFill>
                  <a:schemeClr val="dk1"/>
                </a:solidFill>
                <a:latin typeface="Doppio One"/>
                <a:ea typeface="Doppio One"/>
                <a:cs typeface="Doppio One"/>
                <a:sym typeface="Doppio One"/>
              </a:defRPr>
            </a:lvl1pPr>
            <a:lvl2pPr lvl="1">
              <a:spcBef>
                <a:spcPts val="0"/>
              </a:spcBef>
              <a:spcAft>
                <a:spcPts val="0"/>
              </a:spcAft>
              <a:buClr>
                <a:schemeClr val="dk1"/>
              </a:buClr>
              <a:buSzPts val="2800"/>
              <a:buFont typeface="Doppio One"/>
              <a:buNone/>
              <a:defRPr sz="2800" b="1">
                <a:solidFill>
                  <a:schemeClr val="dk1"/>
                </a:solidFill>
                <a:latin typeface="Doppio One"/>
                <a:ea typeface="Doppio One"/>
                <a:cs typeface="Doppio One"/>
                <a:sym typeface="Doppio One"/>
              </a:defRPr>
            </a:lvl2pPr>
            <a:lvl3pPr lvl="2">
              <a:spcBef>
                <a:spcPts val="0"/>
              </a:spcBef>
              <a:spcAft>
                <a:spcPts val="0"/>
              </a:spcAft>
              <a:buClr>
                <a:schemeClr val="dk1"/>
              </a:buClr>
              <a:buSzPts val="2800"/>
              <a:buFont typeface="Doppio One"/>
              <a:buNone/>
              <a:defRPr sz="2800" b="1">
                <a:solidFill>
                  <a:schemeClr val="dk1"/>
                </a:solidFill>
                <a:latin typeface="Doppio One"/>
                <a:ea typeface="Doppio One"/>
                <a:cs typeface="Doppio One"/>
                <a:sym typeface="Doppio One"/>
              </a:defRPr>
            </a:lvl3pPr>
            <a:lvl4pPr lvl="3">
              <a:spcBef>
                <a:spcPts val="0"/>
              </a:spcBef>
              <a:spcAft>
                <a:spcPts val="0"/>
              </a:spcAft>
              <a:buClr>
                <a:schemeClr val="dk1"/>
              </a:buClr>
              <a:buSzPts val="2800"/>
              <a:buFont typeface="Doppio One"/>
              <a:buNone/>
              <a:defRPr sz="2800" b="1">
                <a:solidFill>
                  <a:schemeClr val="dk1"/>
                </a:solidFill>
                <a:latin typeface="Doppio One"/>
                <a:ea typeface="Doppio One"/>
                <a:cs typeface="Doppio One"/>
                <a:sym typeface="Doppio One"/>
              </a:defRPr>
            </a:lvl4pPr>
            <a:lvl5pPr lvl="4">
              <a:spcBef>
                <a:spcPts val="0"/>
              </a:spcBef>
              <a:spcAft>
                <a:spcPts val="0"/>
              </a:spcAft>
              <a:buClr>
                <a:schemeClr val="dk1"/>
              </a:buClr>
              <a:buSzPts val="2800"/>
              <a:buFont typeface="Doppio One"/>
              <a:buNone/>
              <a:defRPr sz="2800" b="1">
                <a:solidFill>
                  <a:schemeClr val="dk1"/>
                </a:solidFill>
                <a:latin typeface="Doppio One"/>
                <a:ea typeface="Doppio One"/>
                <a:cs typeface="Doppio One"/>
                <a:sym typeface="Doppio One"/>
              </a:defRPr>
            </a:lvl5pPr>
            <a:lvl6pPr lvl="5">
              <a:spcBef>
                <a:spcPts val="0"/>
              </a:spcBef>
              <a:spcAft>
                <a:spcPts val="0"/>
              </a:spcAft>
              <a:buClr>
                <a:schemeClr val="dk1"/>
              </a:buClr>
              <a:buSzPts val="2800"/>
              <a:buFont typeface="Doppio One"/>
              <a:buNone/>
              <a:defRPr sz="2800" b="1">
                <a:solidFill>
                  <a:schemeClr val="dk1"/>
                </a:solidFill>
                <a:latin typeface="Doppio One"/>
                <a:ea typeface="Doppio One"/>
                <a:cs typeface="Doppio One"/>
                <a:sym typeface="Doppio One"/>
              </a:defRPr>
            </a:lvl6pPr>
            <a:lvl7pPr lvl="6">
              <a:spcBef>
                <a:spcPts val="0"/>
              </a:spcBef>
              <a:spcAft>
                <a:spcPts val="0"/>
              </a:spcAft>
              <a:buClr>
                <a:schemeClr val="dk1"/>
              </a:buClr>
              <a:buSzPts val="2800"/>
              <a:buFont typeface="Doppio One"/>
              <a:buNone/>
              <a:defRPr sz="2800" b="1">
                <a:solidFill>
                  <a:schemeClr val="dk1"/>
                </a:solidFill>
                <a:latin typeface="Doppio One"/>
                <a:ea typeface="Doppio One"/>
                <a:cs typeface="Doppio One"/>
                <a:sym typeface="Doppio One"/>
              </a:defRPr>
            </a:lvl7pPr>
            <a:lvl8pPr lvl="7">
              <a:spcBef>
                <a:spcPts val="0"/>
              </a:spcBef>
              <a:spcAft>
                <a:spcPts val="0"/>
              </a:spcAft>
              <a:buClr>
                <a:schemeClr val="dk1"/>
              </a:buClr>
              <a:buSzPts val="2800"/>
              <a:buFont typeface="Doppio One"/>
              <a:buNone/>
              <a:defRPr sz="2800" b="1">
                <a:solidFill>
                  <a:schemeClr val="dk1"/>
                </a:solidFill>
                <a:latin typeface="Doppio One"/>
                <a:ea typeface="Doppio One"/>
                <a:cs typeface="Doppio One"/>
                <a:sym typeface="Doppio One"/>
              </a:defRPr>
            </a:lvl8pPr>
            <a:lvl9pPr lvl="8">
              <a:spcBef>
                <a:spcPts val="0"/>
              </a:spcBef>
              <a:spcAft>
                <a:spcPts val="0"/>
              </a:spcAft>
              <a:buClr>
                <a:schemeClr val="dk1"/>
              </a:buClr>
              <a:buSzPts val="2800"/>
              <a:buFont typeface="Doppio One"/>
              <a:buNone/>
              <a:defRPr sz="2800" b="1">
                <a:solidFill>
                  <a:schemeClr val="dk1"/>
                </a:solidFill>
                <a:latin typeface="Doppio One"/>
                <a:ea typeface="Doppio One"/>
                <a:cs typeface="Doppio One"/>
                <a:sym typeface="Doppio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Encode Sans"/>
              <a:buChar char="●"/>
              <a:defRPr sz="1800">
                <a:solidFill>
                  <a:schemeClr val="dk1"/>
                </a:solidFill>
                <a:latin typeface="Encode Sans"/>
                <a:ea typeface="Encode Sans"/>
                <a:cs typeface="Encode Sans"/>
                <a:sym typeface="Encode Sans"/>
              </a:defRPr>
            </a:lvl1pPr>
            <a:lvl2pPr marL="914400" lvl="1" indent="-317500">
              <a:lnSpc>
                <a:spcPct val="115000"/>
              </a:lnSpc>
              <a:spcBef>
                <a:spcPts val="0"/>
              </a:spcBef>
              <a:spcAft>
                <a:spcPts val="0"/>
              </a:spcAft>
              <a:buClr>
                <a:schemeClr val="dk1"/>
              </a:buClr>
              <a:buSzPts val="1400"/>
              <a:buFont typeface="Encode Sans"/>
              <a:buChar char="○"/>
              <a:defRPr>
                <a:solidFill>
                  <a:schemeClr val="dk1"/>
                </a:solidFill>
                <a:latin typeface="Encode Sans"/>
                <a:ea typeface="Encode Sans"/>
                <a:cs typeface="Encode Sans"/>
                <a:sym typeface="Encode Sans"/>
              </a:defRPr>
            </a:lvl2pPr>
            <a:lvl3pPr marL="1371600" lvl="2" indent="-317500">
              <a:lnSpc>
                <a:spcPct val="115000"/>
              </a:lnSpc>
              <a:spcBef>
                <a:spcPts val="0"/>
              </a:spcBef>
              <a:spcAft>
                <a:spcPts val="0"/>
              </a:spcAft>
              <a:buClr>
                <a:schemeClr val="dk1"/>
              </a:buClr>
              <a:buSzPts val="1400"/>
              <a:buFont typeface="Encode Sans"/>
              <a:buChar char="■"/>
              <a:defRPr>
                <a:solidFill>
                  <a:schemeClr val="dk1"/>
                </a:solidFill>
                <a:latin typeface="Encode Sans"/>
                <a:ea typeface="Encode Sans"/>
                <a:cs typeface="Encode Sans"/>
                <a:sym typeface="Encode Sans"/>
              </a:defRPr>
            </a:lvl3pPr>
            <a:lvl4pPr marL="1828800" lvl="3" indent="-317500">
              <a:lnSpc>
                <a:spcPct val="115000"/>
              </a:lnSpc>
              <a:spcBef>
                <a:spcPts val="0"/>
              </a:spcBef>
              <a:spcAft>
                <a:spcPts val="0"/>
              </a:spcAft>
              <a:buClr>
                <a:schemeClr val="dk1"/>
              </a:buClr>
              <a:buSzPts val="1400"/>
              <a:buFont typeface="Encode Sans"/>
              <a:buChar char="●"/>
              <a:defRPr>
                <a:solidFill>
                  <a:schemeClr val="dk1"/>
                </a:solidFill>
                <a:latin typeface="Encode Sans"/>
                <a:ea typeface="Encode Sans"/>
                <a:cs typeface="Encode Sans"/>
                <a:sym typeface="Encode Sans"/>
              </a:defRPr>
            </a:lvl4pPr>
            <a:lvl5pPr marL="2286000" lvl="4" indent="-317500">
              <a:lnSpc>
                <a:spcPct val="115000"/>
              </a:lnSpc>
              <a:spcBef>
                <a:spcPts val="0"/>
              </a:spcBef>
              <a:spcAft>
                <a:spcPts val="0"/>
              </a:spcAft>
              <a:buClr>
                <a:schemeClr val="dk1"/>
              </a:buClr>
              <a:buSzPts val="1400"/>
              <a:buFont typeface="Encode Sans"/>
              <a:buChar char="○"/>
              <a:defRPr>
                <a:solidFill>
                  <a:schemeClr val="dk1"/>
                </a:solidFill>
                <a:latin typeface="Encode Sans"/>
                <a:ea typeface="Encode Sans"/>
                <a:cs typeface="Encode Sans"/>
                <a:sym typeface="Encode Sans"/>
              </a:defRPr>
            </a:lvl5pPr>
            <a:lvl6pPr marL="2743200" lvl="5" indent="-317500">
              <a:lnSpc>
                <a:spcPct val="115000"/>
              </a:lnSpc>
              <a:spcBef>
                <a:spcPts val="0"/>
              </a:spcBef>
              <a:spcAft>
                <a:spcPts val="0"/>
              </a:spcAft>
              <a:buClr>
                <a:schemeClr val="dk1"/>
              </a:buClr>
              <a:buSzPts val="1400"/>
              <a:buFont typeface="Encode Sans"/>
              <a:buChar char="■"/>
              <a:defRPr>
                <a:solidFill>
                  <a:schemeClr val="dk1"/>
                </a:solidFill>
                <a:latin typeface="Encode Sans"/>
                <a:ea typeface="Encode Sans"/>
                <a:cs typeface="Encode Sans"/>
                <a:sym typeface="Encode Sans"/>
              </a:defRPr>
            </a:lvl6pPr>
            <a:lvl7pPr marL="3200400" lvl="6" indent="-317500">
              <a:lnSpc>
                <a:spcPct val="115000"/>
              </a:lnSpc>
              <a:spcBef>
                <a:spcPts val="0"/>
              </a:spcBef>
              <a:spcAft>
                <a:spcPts val="0"/>
              </a:spcAft>
              <a:buClr>
                <a:schemeClr val="dk1"/>
              </a:buClr>
              <a:buSzPts val="1400"/>
              <a:buFont typeface="Encode Sans"/>
              <a:buChar char="●"/>
              <a:defRPr>
                <a:solidFill>
                  <a:schemeClr val="dk1"/>
                </a:solidFill>
                <a:latin typeface="Encode Sans"/>
                <a:ea typeface="Encode Sans"/>
                <a:cs typeface="Encode Sans"/>
                <a:sym typeface="Encode Sans"/>
              </a:defRPr>
            </a:lvl7pPr>
            <a:lvl8pPr marL="3657600" lvl="7" indent="-317500">
              <a:lnSpc>
                <a:spcPct val="115000"/>
              </a:lnSpc>
              <a:spcBef>
                <a:spcPts val="0"/>
              </a:spcBef>
              <a:spcAft>
                <a:spcPts val="0"/>
              </a:spcAft>
              <a:buClr>
                <a:schemeClr val="dk1"/>
              </a:buClr>
              <a:buSzPts val="1400"/>
              <a:buFont typeface="Encode Sans"/>
              <a:buChar char="○"/>
              <a:defRPr>
                <a:solidFill>
                  <a:schemeClr val="dk1"/>
                </a:solidFill>
                <a:latin typeface="Encode Sans"/>
                <a:ea typeface="Encode Sans"/>
                <a:cs typeface="Encode Sans"/>
                <a:sym typeface="Encode Sans"/>
              </a:defRPr>
            </a:lvl8pPr>
            <a:lvl9pPr marL="4114800" lvl="8" indent="-317500">
              <a:lnSpc>
                <a:spcPct val="115000"/>
              </a:lnSpc>
              <a:spcBef>
                <a:spcPts val="0"/>
              </a:spcBef>
              <a:spcAft>
                <a:spcPts val="0"/>
              </a:spcAft>
              <a:buClr>
                <a:schemeClr val="dk1"/>
              </a:buClr>
              <a:buSzPts val="1400"/>
              <a:buFont typeface="Encode Sans"/>
              <a:buChar char="■"/>
              <a:defRPr>
                <a:solidFill>
                  <a:schemeClr val="dk1"/>
                </a:solidFill>
                <a:latin typeface="Encode Sans"/>
                <a:ea typeface="Encode Sans"/>
                <a:cs typeface="Encode Sans"/>
                <a:sym typeface="Encode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72" name="Google Shape;72;p15"/>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lt2"/>
            </a:gs>
            <a:gs pos="27000">
              <a:schemeClr val="dk2"/>
            </a:gs>
            <a:gs pos="100000">
              <a:schemeClr val="lt1"/>
            </a:gs>
          </a:gsLst>
          <a:lin ang="8100019" scaled="0"/>
        </a:grad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ctrTitle"/>
          </p:nvPr>
        </p:nvSpPr>
        <p:spPr>
          <a:xfrm>
            <a:off x="713100" y="976688"/>
            <a:ext cx="4444200" cy="2681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IP Address </a:t>
            </a:r>
            <a:br>
              <a:rPr lang="en" dirty="0">
                <a:solidFill>
                  <a:schemeClr val="accent2"/>
                </a:solidFill>
              </a:rPr>
            </a:br>
            <a:r>
              <a:rPr lang="en" dirty="0">
                <a:solidFill>
                  <a:schemeClr val="accent2"/>
                </a:solidFill>
              </a:rPr>
              <a:t>Alamat Protokol Internet</a:t>
            </a:r>
            <a:endParaRPr b="1" dirty="0">
              <a:solidFill>
                <a:schemeClr val="accent2"/>
              </a:solidFill>
            </a:endParaRPr>
          </a:p>
        </p:txBody>
      </p:sp>
      <p:sp>
        <p:nvSpPr>
          <p:cNvPr id="79" name="Google Shape;79;p17"/>
          <p:cNvSpPr txBox="1">
            <a:spLocks noGrp="1"/>
          </p:cNvSpPr>
          <p:nvPr>
            <p:ph type="subTitle" idx="1"/>
          </p:nvPr>
        </p:nvSpPr>
        <p:spPr>
          <a:xfrm>
            <a:off x="713208" y="3638813"/>
            <a:ext cx="4444200" cy="528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Editing by Makmur Akbar Ramadhan X-RPL 6</a:t>
            </a:r>
            <a:endParaRPr dirty="0"/>
          </a:p>
        </p:txBody>
      </p:sp>
      <p:pic>
        <p:nvPicPr>
          <p:cNvPr id="80" name="Google Shape;80;p17"/>
          <p:cNvPicPr preferRelativeResize="0">
            <a:picLocks noGrp="1"/>
          </p:cNvPicPr>
          <p:nvPr>
            <p:ph type="pic" idx="2"/>
          </p:nvPr>
        </p:nvPicPr>
        <p:blipFill rotWithShape="1">
          <a:blip r:embed="rId3">
            <a:alphaModFix/>
          </a:blip>
          <a:srcRect l="39906" t="32641" r="25294"/>
          <a:stretch/>
        </p:blipFill>
        <p:spPr>
          <a:xfrm>
            <a:off x="5157300" y="0"/>
            <a:ext cx="3986698" cy="51435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idx="4294967295"/>
          </p:nvPr>
        </p:nvSpPr>
        <p:spPr>
          <a:xfrm>
            <a:off x="720000" y="597425"/>
            <a:ext cx="7704000" cy="70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000" dirty="0" err="1"/>
              <a:t>Apa</a:t>
            </a:r>
            <a:r>
              <a:rPr lang="en-US" sz="3000" dirty="0"/>
              <a:t> </a:t>
            </a:r>
            <a:r>
              <a:rPr lang="en-US" sz="3000" dirty="0" err="1"/>
              <a:t>itu</a:t>
            </a:r>
            <a:r>
              <a:rPr lang="en-US" sz="3000" dirty="0"/>
              <a:t> IP Address</a:t>
            </a:r>
            <a:endParaRPr sz="3000" dirty="0"/>
          </a:p>
        </p:txBody>
      </p:sp>
      <p:sp>
        <p:nvSpPr>
          <p:cNvPr id="86" name="Google Shape;86;p18"/>
          <p:cNvSpPr txBox="1">
            <a:spLocks noGrp="1"/>
          </p:cNvSpPr>
          <p:nvPr>
            <p:ph type="body" idx="1"/>
          </p:nvPr>
        </p:nvSpPr>
        <p:spPr>
          <a:xfrm>
            <a:off x="720000" y="1789425"/>
            <a:ext cx="7704000" cy="27795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Asap"/>
              <a:buChar char="●"/>
            </a:pPr>
            <a:r>
              <a:rPr lang="en" sz="2000" dirty="0"/>
              <a:t>IP Address adalah deretan angka yang mewakili identitas perangkat ketika terhubung ke internet atau infrastruktur jaringan lainnya</a:t>
            </a:r>
            <a:endParaRPr sz="2000" dirty="0"/>
          </a:p>
          <a:p>
            <a:pPr marL="457200" lvl="0" indent="-304800" algn="l" rtl="0">
              <a:lnSpc>
                <a:spcPct val="115000"/>
              </a:lnSpc>
              <a:spcBef>
                <a:spcPts val="1600"/>
              </a:spcBef>
              <a:spcAft>
                <a:spcPts val="0"/>
              </a:spcAft>
              <a:buClr>
                <a:schemeClr val="dk1"/>
              </a:buClr>
              <a:buSzPts val="1200"/>
              <a:buFont typeface="Encode Sans"/>
              <a:buChar char="●"/>
            </a:pPr>
            <a:r>
              <a:rPr lang="en" sz="2000" dirty="0"/>
              <a:t>Sama seperti nomor pada alamat rumah. IP Address berfungsi untuk memastikan data dikirim ke perangkat yang tepat. Rentang angkanya adalah dari 0.0.0.0 sampai 255.255.255.25</a:t>
            </a:r>
          </a:p>
          <a:p>
            <a:pPr marL="0" lvl="0" indent="0" algn="l" rtl="0">
              <a:spcBef>
                <a:spcPts val="0"/>
              </a:spcBef>
              <a:spcAft>
                <a:spcPts val="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idx="4294967295"/>
          </p:nvPr>
        </p:nvSpPr>
        <p:spPr>
          <a:xfrm>
            <a:off x="720000" y="597425"/>
            <a:ext cx="7704000" cy="70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000" dirty="0" err="1"/>
              <a:t>Apa</a:t>
            </a:r>
            <a:r>
              <a:rPr lang="en-US" sz="3000" dirty="0"/>
              <a:t> </a:t>
            </a:r>
            <a:r>
              <a:rPr lang="en-US" sz="3000" dirty="0" err="1"/>
              <a:t>itu</a:t>
            </a:r>
            <a:r>
              <a:rPr lang="en-US" sz="3000" dirty="0"/>
              <a:t> IP?</a:t>
            </a:r>
            <a:endParaRPr sz="3000" dirty="0"/>
          </a:p>
        </p:txBody>
      </p:sp>
      <p:sp>
        <p:nvSpPr>
          <p:cNvPr id="86" name="Google Shape;86;p18"/>
          <p:cNvSpPr txBox="1">
            <a:spLocks noGrp="1"/>
          </p:cNvSpPr>
          <p:nvPr>
            <p:ph type="body" idx="1"/>
          </p:nvPr>
        </p:nvSpPr>
        <p:spPr>
          <a:xfrm>
            <a:off x="720000" y="1789425"/>
            <a:ext cx="7704000" cy="27795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Asap"/>
              <a:buChar char="●"/>
            </a:pPr>
            <a:r>
              <a:rPr lang="en" sz="2000" dirty="0"/>
              <a:t>IP adalah singkatan dari internet protocol, atau dalam bahasa Indonesia berarti Protokol internet. </a:t>
            </a:r>
          </a:p>
          <a:p>
            <a:pPr marL="457200" lvl="0" indent="-304800" algn="l" rtl="0">
              <a:lnSpc>
                <a:spcPct val="115000"/>
              </a:lnSpc>
              <a:spcBef>
                <a:spcPts val="0"/>
              </a:spcBef>
              <a:spcAft>
                <a:spcPts val="0"/>
              </a:spcAft>
              <a:buClr>
                <a:schemeClr val="dk1"/>
              </a:buClr>
              <a:buSzPts val="1200"/>
              <a:buFont typeface="Asap"/>
              <a:buChar char="●"/>
            </a:pPr>
            <a:r>
              <a:rPr lang="en-ID" sz="2000" dirty="0"/>
              <a:t>J</a:t>
            </a:r>
            <a:r>
              <a:rPr lang="en" sz="2000" dirty="0"/>
              <a:t>adi, IP Address atau internet protokol address adalah alamat protokol internet (alamat IP) yang mengidentifikasi segala perangkat yang terhubung ke jaringan, baik jaringan internet pada umumnya maupun local</a:t>
            </a:r>
            <a:endParaRPr dirty="0"/>
          </a:p>
        </p:txBody>
      </p:sp>
    </p:spTree>
    <p:extLst>
      <p:ext uri="{BB962C8B-B14F-4D97-AF65-F5344CB8AC3E}">
        <p14:creationId xmlns:p14="http://schemas.microsoft.com/office/powerpoint/2010/main" val="4200381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grpSp>
        <p:nvGrpSpPr>
          <p:cNvPr id="91" name="Google Shape;91;p19"/>
          <p:cNvGrpSpPr/>
          <p:nvPr/>
        </p:nvGrpSpPr>
        <p:grpSpPr>
          <a:xfrm>
            <a:off x="717842" y="2309581"/>
            <a:ext cx="1813800" cy="1959749"/>
            <a:chOff x="717888" y="2566601"/>
            <a:chExt cx="1813800" cy="1959749"/>
          </a:xfrm>
        </p:grpSpPr>
        <p:sp>
          <p:nvSpPr>
            <p:cNvPr id="92" name="Google Shape;92;p19"/>
            <p:cNvSpPr txBox="1"/>
            <p:nvPr/>
          </p:nvSpPr>
          <p:spPr>
            <a:xfrm>
              <a:off x="717888" y="3409450"/>
              <a:ext cx="1813800" cy="527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Clr>
                  <a:schemeClr val="lt1"/>
                </a:buClr>
                <a:buSzPts val="1100"/>
                <a:buFont typeface="Arial"/>
                <a:buNone/>
              </a:pPr>
              <a:r>
                <a:rPr lang="en" sz="1800" b="1" dirty="0">
                  <a:solidFill>
                    <a:schemeClr val="dk1"/>
                  </a:solidFill>
                  <a:latin typeface="Doppio One"/>
                  <a:ea typeface="Doppio One"/>
                  <a:cs typeface="Doppio One"/>
                  <a:sym typeface="Doppio One"/>
                </a:rPr>
                <a:t>Private</a:t>
              </a:r>
              <a:endParaRPr sz="1800" dirty="0">
                <a:solidFill>
                  <a:schemeClr val="dk1"/>
                </a:solidFill>
                <a:latin typeface="Doppio One"/>
                <a:ea typeface="Doppio One"/>
                <a:cs typeface="Doppio One"/>
                <a:sym typeface="Doppio One"/>
              </a:endParaRPr>
            </a:p>
          </p:txBody>
        </p:sp>
        <p:sp>
          <p:nvSpPr>
            <p:cNvPr id="93" name="Google Shape;93;p19"/>
            <p:cNvSpPr txBox="1"/>
            <p:nvPr/>
          </p:nvSpPr>
          <p:spPr>
            <a:xfrm>
              <a:off x="717888" y="3860950"/>
              <a:ext cx="1813800" cy="665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ID" sz="1200" dirty="0">
                  <a:solidFill>
                    <a:schemeClr val="dk1"/>
                  </a:solidFill>
                  <a:latin typeface="Encode Sans"/>
                  <a:ea typeface="Encode Sans"/>
                  <a:cs typeface="Encode Sans"/>
                  <a:sym typeface="Encode Sans"/>
                </a:rPr>
                <a:t>IP private </a:t>
              </a:r>
              <a:r>
                <a:rPr lang="en-ID" sz="1200" dirty="0" err="1">
                  <a:solidFill>
                    <a:schemeClr val="dk1"/>
                  </a:solidFill>
                  <a:latin typeface="Encode Sans"/>
                  <a:ea typeface="Encode Sans"/>
                  <a:cs typeface="Encode Sans"/>
                  <a:sym typeface="Encode Sans"/>
                </a:rPr>
                <a:t>adalah</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alamat</a:t>
              </a:r>
              <a:r>
                <a:rPr lang="en-ID" sz="1200" dirty="0">
                  <a:solidFill>
                    <a:schemeClr val="dk1"/>
                  </a:solidFill>
                  <a:latin typeface="Encode Sans"/>
                  <a:ea typeface="Encode Sans"/>
                  <a:cs typeface="Encode Sans"/>
                  <a:sym typeface="Encode Sans"/>
                </a:rPr>
                <a:t> IP yang </a:t>
              </a:r>
              <a:r>
                <a:rPr lang="en-ID" sz="1200" dirty="0" err="1">
                  <a:solidFill>
                    <a:schemeClr val="dk1"/>
                  </a:solidFill>
                  <a:latin typeface="Encode Sans"/>
                  <a:ea typeface="Encode Sans"/>
                  <a:cs typeface="Encode Sans"/>
                  <a:sym typeface="Encode Sans"/>
                </a:rPr>
                <a:t>dimanfaatkan</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dalam</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kondisi</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tertentu</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dalam</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sebuah</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jaringan</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lokal</a:t>
              </a:r>
              <a:endParaRPr lang="en-ID" sz="1200" dirty="0">
                <a:solidFill>
                  <a:schemeClr val="dk1"/>
                </a:solidFill>
                <a:latin typeface="Encode Sans"/>
                <a:ea typeface="Encode Sans"/>
                <a:cs typeface="Encode Sans"/>
                <a:sym typeface="Encode Sans"/>
              </a:endParaRPr>
            </a:p>
          </p:txBody>
        </p:sp>
        <p:sp>
          <p:nvSpPr>
            <p:cNvPr id="94" name="Google Shape;94;p19"/>
            <p:cNvSpPr/>
            <p:nvPr/>
          </p:nvSpPr>
          <p:spPr>
            <a:xfrm>
              <a:off x="1396474" y="2566601"/>
              <a:ext cx="456600" cy="456600"/>
            </a:xfrm>
            <a:prstGeom prst="ellipse">
              <a:avLst/>
            </a:prstGeom>
            <a:noFill/>
            <a:ln w="9525" cap="flat" cmpd="sng">
              <a:solidFill>
                <a:schemeClr val="accent2"/>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 b="1">
                  <a:solidFill>
                    <a:schemeClr val="accent2"/>
                  </a:solidFill>
                  <a:latin typeface="Encode Sans"/>
                  <a:ea typeface="Encode Sans"/>
                  <a:cs typeface="Encode Sans"/>
                  <a:sym typeface="Encode Sans"/>
                </a:rPr>
                <a:t>01</a:t>
              </a:r>
              <a:endParaRPr b="1">
                <a:solidFill>
                  <a:schemeClr val="accent2"/>
                </a:solidFill>
                <a:latin typeface="Encode Sans"/>
                <a:ea typeface="Encode Sans"/>
                <a:cs typeface="Encode Sans"/>
                <a:sym typeface="Encode Sans"/>
              </a:endParaRPr>
            </a:p>
          </p:txBody>
        </p:sp>
      </p:grpSp>
      <p:sp>
        <p:nvSpPr>
          <p:cNvPr id="99" name="Google Shape;99;p19"/>
          <p:cNvSpPr txBox="1">
            <a:spLocks noGrp="1"/>
          </p:cNvSpPr>
          <p:nvPr>
            <p:ph type="title"/>
          </p:nvPr>
        </p:nvSpPr>
        <p:spPr>
          <a:xfrm>
            <a:off x="720000" y="5974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Jenis-jenis IP Address </a:t>
            </a:r>
            <a:endParaRPr dirty="0"/>
          </a:p>
        </p:txBody>
      </p:sp>
      <p:cxnSp>
        <p:nvCxnSpPr>
          <p:cNvPr id="100" name="Google Shape;100;p19"/>
          <p:cNvCxnSpPr>
            <a:stCxn id="94" idx="4"/>
            <a:endCxn id="92" idx="0"/>
          </p:cNvCxnSpPr>
          <p:nvPr/>
        </p:nvCxnSpPr>
        <p:spPr>
          <a:xfrm>
            <a:off x="1624728" y="2766181"/>
            <a:ext cx="14" cy="386249"/>
          </a:xfrm>
          <a:prstGeom prst="straightConnector1">
            <a:avLst/>
          </a:prstGeom>
          <a:noFill/>
          <a:ln w="9525" cap="flat" cmpd="sng">
            <a:solidFill>
              <a:schemeClr val="lt2"/>
            </a:solidFill>
            <a:prstDash val="solid"/>
            <a:round/>
            <a:headEnd type="none" w="med" len="med"/>
            <a:tailEnd type="none" w="med" len="med"/>
          </a:ln>
        </p:spPr>
      </p:cxnSp>
      <p:cxnSp>
        <p:nvCxnSpPr>
          <p:cNvPr id="101" name="Google Shape;101;p19"/>
          <p:cNvCxnSpPr>
            <a:stCxn id="102" idx="4"/>
            <a:endCxn id="103" idx="0"/>
          </p:cNvCxnSpPr>
          <p:nvPr/>
        </p:nvCxnSpPr>
        <p:spPr>
          <a:xfrm>
            <a:off x="3582494" y="2770161"/>
            <a:ext cx="23" cy="386254"/>
          </a:xfrm>
          <a:prstGeom prst="straightConnector1">
            <a:avLst/>
          </a:prstGeom>
          <a:noFill/>
          <a:ln w="9525" cap="flat" cmpd="sng">
            <a:solidFill>
              <a:schemeClr val="lt2"/>
            </a:solidFill>
            <a:prstDash val="solid"/>
            <a:round/>
            <a:headEnd type="none" w="med" len="med"/>
            <a:tailEnd type="none" w="med" len="med"/>
          </a:ln>
        </p:spPr>
      </p:cxnSp>
      <p:cxnSp>
        <p:nvCxnSpPr>
          <p:cNvPr id="104" name="Google Shape;104;p19"/>
          <p:cNvCxnSpPr>
            <a:stCxn id="105" idx="4"/>
            <a:endCxn id="106" idx="0"/>
          </p:cNvCxnSpPr>
          <p:nvPr/>
        </p:nvCxnSpPr>
        <p:spPr>
          <a:xfrm>
            <a:off x="5519197" y="2766181"/>
            <a:ext cx="11" cy="386254"/>
          </a:xfrm>
          <a:prstGeom prst="straightConnector1">
            <a:avLst/>
          </a:prstGeom>
          <a:noFill/>
          <a:ln w="9525" cap="flat" cmpd="sng">
            <a:solidFill>
              <a:schemeClr val="lt2"/>
            </a:solidFill>
            <a:prstDash val="solid"/>
            <a:round/>
            <a:headEnd type="none" w="med" len="med"/>
            <a:tailEnd type="none" w="med" len="med"/>
          </a:ln>
        </p:spPr>
      </p:cxnSp>
      <p:cxnSp>
        <p:nvCxnSpPr>
          <p:cNvPr id="107" name="Google Shape;107;p19"/>
          <p:cNvCxnSpPr>
            <a:stCxn id="108" idx="4"/>
            <a:endCxn id="109" idx="0"/>
          </p:cNvCxnSpPr>
          <p:nvPr/>
        </p:nvCxnSpPr>
        <p:spPr>
          <a:xfrm flipH="1">
            <a:off x="7519272" y="2766181"/>
            <a:ext cx="14" cy="386254"/>
          </a:xfrm>
          <a:prstGeom prst="straightConnector1">
            <a:avLst/>
          </a:prstGeom>
          <a:noFill/>
          <a:ln w="9525" cap="flat" cmpd="sng">
            <a:solidFill>
              <a:schemeClr val="lt2"/>
            </a:solidFill>
            <a:prstDash val="solid"/>
            <a:round/>
            <a:headEnd type="none" w="med" len="med"/>
            <a:tailEnd type="none" w="med" len="med"/>
          </a:ln>
        </p:spPr>
      </p:cxnSp>
      <p:cxnSp>
        <p:nvCxnSpPr>
          <p:cNvPr id="127" name="Google Shape;127;p19"/>
          <p:cNvCxnSpPr>
            <a:cxnSpLocks/>
            <a:endCxn id="94" idx="0"/>
          </p:cNvCxnSpPr>
          <p:nvPr/>
        </p:nvCxnSpPr>
        <p:spPr>
          <a:xfrm>
            <a:off x="1624728" y="1597024"/>
            <a:ext cx="0" cy="712557"/>
          </a:xfrm>
          <a:prstGeom prst="straightConnector1">
            <a:avLst/>
          </a:prstGeom>
          <a:noFill/>
          <a:ln w="9525" cap="flat" cmpd="sng">
            <a:solidFill>
              <a:schemeClr val="lt2"/>
            </a:solidFill>
            <a:prstDash val="solid"/>
            <a:round/>
            <a:headEnd type="none" w="med" len="med"/>
            <a:tailEnd type="none" w="med" len="med"/>
          </a:ln>
        </p:spPr>
      </p:cxnSp>
      <p:cxnSp>
        <p:nvCxnSpPr>
          <p:cNvPr id="128" name="Google Shape;128;p19"/>
          <p:cNvCxnSpPr>
            <a:cxnSpLocks/>
            <a:endCxn id="102" idx="0"/>
          </p:cNvCxnSpPr>
          <p:nvPr/>
        </p:nvCxnSpPr>
        <p:spPr>
          <a:xfrm flipH="1">
            <a:off x="3582494" y="1601009"/>
            <a:ext cx="23" cy="712552"/>
          </a:xfrm>
          <a:prstGeom prst="straightConnector1">
            <a:avLst/>
          </a:prstGeom>
          <a:noFill/>
          <a:ln w="9525" cap="flat" cmpd="sng">
            <a:solidFill>
              <a:schemeClr val="lt2"/>
            </a:solidFill>
            <a:prstDash val="solid"/>
            <a:round/>
            <a:headEnd type="none" w="med" len="med"/>
            <a:tailEnd type="none" w="med" len="med"/>
          </a:ln>
        </p:spPr>
      </p:cxnSp>
      <p:cxnSp>
        <p:nvCxnSpPr>
          <p:cNvPr id="129" name="Google Shape;129;p19"/>
          <p:cNvCxnSpPr>
            <a:cxnSpLocks/>
            <a:endCxn id="105" idx="0"/>
          </p:cNvCxnSpPr>
          <p:nvPr/>
        </p:nvCxnSpPr>
        <p:spPr>
          <a:xfrm flipH="1">
            <a:off x="5519197" y="1597029"/>
            <a:ext cx="21036" cy="712552"/>
          </a:xfrm>
          <a:prstGeom prst="straightConnector1">
            <a:avLst/>
          </a:prstGeom>
          <a:noFill/>
          <a:ln w="9525" cap="flat" cmpd="sng">
            <a:solidFill>
              <a:schemeClr val="lt2"/>
            </a:solidFill>
            <a:prstDash val="solid"/>
            <a:round/>
            <a:headEnd type="none" w="med" len="med"/>
            <a:tailEnd type="none" w="med" len="med"/>
          </a:ln>
        </p:spPr>
      </p:cxnSp>
      <p:cxnSp>
        <p:nvCxnSpPr>
          <p:cNvPr id="130" name="Google Shape;130;p19"/>
          <p:cNvCxnSpPr>
            <a:cxnSpLocks/>
            <a:endCxn id="108" idx="0"/>
          </p:cNvCxnSpPr>
          <p:nvPr/>
        </p:nvCxnSpPr>
        <p:spPr>
          <a:xfrm>
            <a:off x="7519172" y="1537812"/>
            <a:ext cx="114" cy="771769"/>
          </a:xfrm>
          <a:prstGeom prst="straightConnector1">
            <a:avLst/>
          </a:prstGeom>
          <a:noFill/>
          <a:ln w="9525" cap="flat" cmpd="sng">
            <a:solidFill>
              <a:schemeClr val="lt2"/>
            </a:solidFill>
            <a:prstDash val="solid"/>
            <a:round/>
            <a:headEnd type="none" w="med" len="med"/>
            <a:tailEnd type="none" w="med" len="med"/>
          </a:ln>
        </p:spPr>
      </p:cxnSp>
      <p:cxnSp>
        <p:nvCxnSpPr>
          <p:cNvPr id="131" name="Google Shape;131;p19"/>
          <p:cNvCxnSpPr>
            <a:cxnSpLocks/>
          </p:cNvCxnSpPr>
          <p:nvPr/>
        </p:nvCxnSpPr>
        <p:spPr>
          <a:xfrm>
            <a:off x="1477926" y="1854044"/>
            <a:ext cx="3155487" cy="0"/>
          </a:xfrm>
          <a:prstGeom prst="straightConnector1">
            <a:avLst/>
          </a:prstGeom>
          <a:noFill/>
          <a:ln w="9525" cap="flat" cmpd="sng">
            <a:solidFill>
              <a:schemeClr val="lt2"/>
            </a:solidFill>
            <a:prstDash val="solid"/>
            <a:round/>
            <a:headEnd type="none" w="med" len="med"/>
            <a:tailEnd type="none" w="med" len="med"/>
          </a:ln>
        </p:spPr>
      </p:cxnSp>
      <p:cxnSp>
        <p:nvCxnSpPr>
          <p:cNvPr id="132" name="Google Shape;132;p19"/>
          <p:cNvCxnSpPr>
            <a:cxnSpLocks/>
          </p:cNvCxnSpPr>
          <p:nvPr/>
        </p:nvCxnSpPr>
        <p:spPr>
          <a:xfrm>
            <a:off x="4633413" y="1226723"/>
            <a:ext cx="0" cy="627321"/>
          </a:xfrm>
          <a:prstGeom prst="straightConnector1">
            <a:avLst/>
          </a:prstGeom>
          <a:noFill/>
          <a:ln w="9525" cap="flat" cmpd="sng">
            <a:solidFill>
              <a:schemeClr val="lt2"/>
            </a:solidFill>
            <a:prstDash val="solid"/>
            <a:round/>
            <a:headEnd type="none" w="med" len="med"/>
            <a:tailEnd type="none" w="med" len="med"/>
          </a:ln>
        </p:spPr>
      </p:cxnSp>
      <p:cxnSp>
        <p:nvCxnSpPr>
          <p:cNvPr id="133" name="Google Shape;133;p19"/>
          <p:cNvCxnSpPr>
            <a:cxnSpLocks/>
          </p:cNvCxnSpPr>
          <p:nvPr/>
        </p:nvCxnSpPr>
        <p:spPr>
          <a:xfrm>
            <a:off x="4412512" y="1854044"/>
            <a:ext cx="3335015" cy="0"/>
          </a:xfrm>
          <a:prstGeom prst="straightConnector1">
            <a:avLst/>
          </a:prstGeom>
          <a:noFill/>
          <a:ln w="9525" cap="flat" cmpd="sng">
            <a:solidFill>
              <a:schemeClr val="lt2"/>
            </a:solidFill>
            <a:prstDash val="solid"/>
            <a:round/>
            <a:headEnd type="none" w="med" len="med"/>
            <a:tailEnd type="none" w="med" len="med"/>
          </a:ln>
        </p:spPr>
      </p:cxnSp>
      <p:cxnSp>
        <p:nvCxnSpPr>
          <p:cNvPr id="134" name="Google Shape;134;p19"/>
          <p:cNvCxnSpPr>
            <a:stCxn id="94" idx="6"/>
            <a:endCxn id="102" idx="2"/>
          </p:cNvCxnSpPr>
          <p:nvPr/>
        </p:nvCxnSpPr>
        <p:spPr>
          <a:xfrm>
            <a:off x="1853028" y="2537881"/>
            <a:ext cx="1501166" cy="3980"/>
          </a:xfrm>
          <a:prstGeom prst="straightConnector1">
            <a:avLst/>
          </a:prstGeom>
          <a:noFill/>
          <a:ln w="9525" cap="flat" cmpd="sng">
            <a:solidFill>
              <a:schemeClr val="lt2"/>
            </a:solidFill>
            <a:prstDash val="solid"/>
            <a:round/>
            <a:headEnd type="none" w="med" len="med"/>
            <a:tailEnd type="none" w="med" len="med"/>
          </a:ln>
        </p:spPr>
      </p:cxnSp>
      <p:cxnSp>
        <p:nvCxnSpPr>
          <p:cNvPr id="135" name="Google Shape;135;p19"/>
          <p:cNvCxnSpPr>
            <a:stCxn id="102" idx="6"/>
            <a:endCxn id="105" idx="2"/>
          </p:cNvCxnSpPr>
          <p:nvPr/>
        </p:nvCxnSpPr>
        <p:spPr>
          <a:xfrm flipV="1">
            <a:off x="3810794" y="2537881"/>
            <a:ext cx="1480103" cy="3980"/>
          </a:xfrm>
          <a:prstGeom prst="straightConnector1">
            <a:avLst/>
          </a:prstGeom>
          <a:noFill/>
          <a:ln w="9525" cap="flat" cmpd="sng">
            <a:solidFill>
              <a:schemeClr val="lt2"/>
            </a:solidFill>
            <a:prstDash val="solid"/>
            <a:round/>
            <a:headEnd type="none" w="med" len="med"/>
            <a:tailEnd type="none" w="med" len="med"/>
          </a:ln>
        </p:spPr>
      </p:cxnSp>
      <p:cxnSp>
        <p:nvCxnSpPr>
          <p:cNvPr id="136" name="Google Shape;136;p19"/>
          <p:cNvCxnSpPr>
            <a:endCxn id="108" idx="2"/>
          </p:cNvCxnSpPr>
          <p:nvPr/>
        </p:nvCxnSpPr>
        <p:spPr>
          <a:xfrm>
            <a:off x="5768786" y="2537881"/>
            <a:ext cx="1522200" cy="0"/>
          </a:xfrm>
          <a:prstGeom prst="straightConnector1">
            <a:avLst/>
          </a:prstGeom>
          <a:noFill/>
          <a:ln w="9525" cap="flat" cmpd="sng">
            <a:solidFill>
              <a:schemeClr val="lt2"/>
            </a:solidFill>
            <a:prstDash val="solid"/>
            <a:round/>
            <a:headEnd type="none" w="med" len="med"/>
            <a:tailEnd type="none" w="med" len="med"/>
          </a:ln>
        </p:spPr>
      </p:cxnSp>
      <p:grpSp>
        <p:nvGrpSpPr>
          <p:cNvPr id="137" name="Google Shape;137;p19"/>
          <p:cNvGrpSpPr/>
          <p:nvPr/>
        </p:nvGrpSpPr>
        <p:grpSpPr>
          <a:xfrm>
            <a:off x="2675617" y="2313561"/>
            <a:ext cx="1813800" cy="1959754"/>
            <a:chOff x="2675650" y="2566596"/>
            <a:chExt cx="1813800" cy="1959754"/>
          </a:xfrm>
        </p:grpSpPr>
        <p:sp>
          <p:nvSpPr>
            <p:cNvPr id="103" name="Google Shape;103;p19"/>
            <p:cNvSpPr txBox="1"/>
            <p:nvPr/>
          </p:nvSpPr>
          <p:spPr>
            <a:xfrm>
              <a:off x="2675650" y="3409450"/>
              <a:ext cx="1813800" cy="527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800" b="1" dirty="0">
                  <a:solidFill>
                    <a:schemeClr val="dk1"/>
                  </a:solidFill>
                  <a:latin typeface="Doppio One"/>
                  <a:ea typeface="Doppio One"/>
                  <a:cs typeface="Doppio One"/>
                  <a:sym typeface="Doppio One"/>
                </a:rPr>
                <a:t>Public </a:t>
              </a:r>
              <a:endParaRPr sz="1800" dirty="0">
                <a:solidFill>
                  <a:schemeClr val="dk1"/>
                </a:solidFill>
                <a:latin typeface="Doppio One"/>
                <a:ea typeface="Doppio One"/>
                <a:cs typeface="Doppio One"/>
                <a:sym typeface="Doppio One"/>
              </a:endParaRPr>
            </a:p>
          </p:txBody>
        </p:sp>
        <p:sp>
          <p:nvSpPr>
            <p:cNvPr id="138" name="Google Shape;138;p19"/>
            <p:cNvSpPr txBox="1"/>
            <p:nvPr/>
          </p:nvSpPr>
          <p:spPr>
            <a:xfrm>
              <a:off x="2675650" y="3860950"/>
              <a:ext cx="1813800" cy="665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ID" sz="1200" dirty="0">
                  <a:solidFill>
                    <a:schemeClr val="dk1"/>
                  </a:solidFill>
                  <a:latin typeface="Encode Sans"/>
                  <a:ea typeface="Encode Sans"/>
                  <a:cs typeface="Encode Sans"/>
                  <a:sym typeface="Encode Sans"/>
                </a:rPr>
                <a:t>IP public </a:t>
              </a:r>
              <a:r>
                <a:rPr lang="en-ID" sz="1200" dirty="0" err="1">
                  <a:solidFill>
                    <a:schemeClr val="dk1"/>
                  </a:solidFill>
                  <a:latin typeface="Encode Sans"/>
                  <a:ea typeface="Encode Sans"/>
                  <a:cs typeface="Encode Sans"/>
                  <a:sym typeface="Encode Sans"/>
                </a:rPr>
                <a:t>adalah</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alamat</a:t>
              </a:r>
              <a:r>
                <a:rPr lang="en-ID" sz="1200" dirty="0">
                  <a:solidFill>
                    <a:schemeClr val="dk1"/>
                  </a:solidFill>
                  <a:latin typeface="Encode Sans"/>
                  <a:ea typeface="Encode Sans"/>
                  <a:cs typeface="Encode Sans"/>
                  <a:sym typeface="Encode Sans"/>
                </a:rPr>
                <a:t> IP yang </a:t>
              </a:r>
              <a:r>
                <a:rPr lang="en-ID" sz="1200" dirty="0" err="1">
                  <a:solidFill>
                    <a:schemeClr val="dk1"/>
                  </a:solidFill>
                  <a:latin typeface="Encode Sans"/>
                  <a:ea typeface="Encode Sans"/>
                  <a:cs typeface="Encode Sans"/>
                  <a:sym typeface="Encode Sans"/>
                </a:rPr>
                <a:t>digunakan</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umum</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dalam</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jaringan</a:t>
              </a:r>
              <a:r>
                <a:rPr lang="en-ID" sz="1200" dirty="0">
                  <a:solidFill>
                    <a:schemeClr val="dk1"/>
                  </a:solidFill>
                  <a:latin typeface="Encode Sans"/>
                  <a:ea typeface="Encode Sans"/>
                  <a:cs typeface="Encode Sans"/>
                  <a:sym typeface="Encode Sans"/>
                </a:rPr>
                <a:t> yang </a:t>
              </a:r>
              <a:r>
                <a:rPr lang="en-ID" sz="1200" dirty="0" err="1">
                  <a:solidFill>
                    <a:schemeClr val="dk1"/>
                  </a:solidFill>
                  <a:latin typeface="Encode Sans"/>
                  <a:ea typeface="Encode Sans"/>
                  <a:cs typeface="Encode Sans"/>
                  <a:sym typeface="Encode Sans"/>
                </a:rPr>
                <a:t>tanpa</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batas</a:t>
              </a:r>
              <a:r>
                <a:rPr lang="en-ID" sz="1200" dirty="0">
                  <a:solidFill>
                    <a:schemeClr val="dk1"/>
                  </a:solidFill>
                  <a:latin typeface="Encode Sans"/>
                  <a:ea typeface="Encode Sans"/>
                  <a:cs typeface="Encode Sans"/>
                  <a:sym typeface="Encode Sans"/>
                </a:rPr>
                <a:t>.</a:t>
              </a:r>
              <a:endParaRPr sz="1200" dirty="0">
                <a:solidFill>
                  <a:schemeClr val="dk1"/>
                </a:solidFill>
                <a:latin typeface="Encode Sans"/>
                <a:ea typeface="Encode Sans"/>
                <a:cs typeface="Encode Sans"/>
                <a:sym typeface="Encode Sans"/>
              </a:endParaRPr>
            </a:p>
          </p:txBody>
        </p:sp>
        <p:sp>
          <p:nvSpPr>
            <p:cNvPr id="102" name="Google Shape;102;p19"/>
            <p:cNvSpPr/>
            <p:nvPr/>
          </p:nvSpPr>
          <p:spPr>
            <a:xfrm>
              <a:off x="3354227" y="2566596"/>
              <a:ext cx="456600" cy="456600"/>
            </a:xfrm>
            <a:prstGeom prst="ellipse">
              <a:avLst/>
            </a:prstGeom>
            <a:noFill/>
            <a:ln w="9525" cap="flat" cmpd="sng">
              <a:solidFill>
                <a:schemeClr val="accent2"/>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 b="1">
                  <a:solidFill>
                    <a:schemeClr val="accent2"/>
                  </a:solidFill>
                  <a:latin typeface="Encode Sans"/>
                  <a:ea typeface="Encode Sans"/>
                  <a:cs typeface="Encode Sans"/>
                  <a:sym typeface="Encode Sans"/>
                </a:rPr>
                <a:t>02</a:t>
              </a:r>
              <a:endParaRPr b="1">
                <a:solidFill>
                  <a:schemeClr val="accent2"/>
                </a:solidFill>
                <a:latin typeface="Encode Sans"/>
                <a:ea typeface="Encode Sans"/>
                <a:cs typeface="Encode Sans"/>
                <a:sym typeface="Encode Sans"/>
              </a:endParaRPr>
            </a:p>
          </p:txBody>
        </p:sp>
      </p:grpSp>
      <p:grpSp>
        <p:nvGrpSpPr>
          <p:cNvPr id="139" name="Google Shape;139;p19"/>
          <p:cNvGrpSpPr/>
          <p:nvPr/>
        </p:nvGrpSpPr>
        <p:grpSpPr>
          <a:xfrm>
            <a:off x="4274288" y="2309581"/>
            <a:ext cx="2434856" cy="1939896"/>
            <a:chOff x="4295393" y="2566596"/>
            <a:chExt cx="2434856" cy="1939896"/>
          </a:xfrm>
        </p:grpSpPr>
        <p:sp>
          <p:nvSpPr>
            <p:cNvPr id="106" name="Google Shape;106;p19"/>
            <p:cNvSpPr txBox="1"/>
            <p:nvPr/>
          </p:nvSpPr>
          <p:spPr>
            <a:xfrm>
              <a:off x="4633413" y="3409450"/>
              <a:ext cx="1813800" cy="527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800" b="1" dirty="0">
                  <a:solidFill>
                    <a:schemeClr val="dk1"/>
                  </a:solidFill>
                  <a:latin typeface="Doppio One"/>
                  <a:ea typeface="Doppio One"/>
                  <a:cs typeface="Doppio One"/>
                  <a:sym typeface="Doppio One"/>
                </a:rPr>
                <a:t>Dinamis</a:t>
              </a:r>
              <a:endParaRPr sz="1800" dirty="0">
                <a:solidFill>
                  <a:schemeClr val="dk1"/>
                </a:solidFill>
                <a:latin typeface="Doppio One"/>
                <a:ea typeface="Doppio One"/>
                <a:cs typeface="Doppio One"/>
                <a:sym typeface="Doppio One"/>
              </a:endParaRPr>
            </a:p>
          </p:txBody>
        </p:sp>
        <p:sp>
          <p:nvSpPr>
            <p:cNvPr id="140" name="Google Shape;140;p19"/>
            <p:cNvSpPr txBox="1"/>
            <p:nvPr/>
          </p:nvSpPr>
          <p:spPr>
            <a:xfrm>
              <a:off x="4295393" y="3841092"/>
              <a:ext cx="2434856" cy="665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ID" sz="1100" dirty="0">
                  <a:solidFill>
                    <a:schemeClr val="dk1"/>
                  </a:solidFill>
                  <a:latin typeface="Encode Sans"/>
                  <a:ea typeface="Encode Sans"/>
                  <a:cs typeface="Encode Sans"/>
                  <a:sym typeface="Encode Sans"/>
                </a:rPr>
                <a:t>IP </a:t>
              </a:r>
              <a:r>
                <a:rPr lang="en-ID" sz="1100" dirty="0" err="1">
                  <a:solidFill>
                    <a:schemeClr val="dk1"/>
                  </a:solidFill>
                  <a:latin typeface="Encode Sans"/>
                  <a:ea typeface="Encode Sans"/>
                  <a:cs typeface="Encode Sans"/>
                  <a:sym typeface="Encode Sans"/>
                </a:rPr>
                <a:t>Dinamis</a:t>
              </a:r>
              <a:r>
                <a:rPr lang="en-ID" sz="1100" dirty="0">
                  <a:solidFill>
                    <a:schemeClr val="dk1"/>
                  </a:solidFill>
                  <a:latin typeface="Encode Sans"/>
                  <a:ea typeface="Encode Sans"/>
                  <a:cs typeface="Encode Sans"/>
                  <a:sym typeface="Encode Sans"/>
                </a:rPr>
                <a:t> </a:t>
              </a:r>
              <a:r>
                <a:rPr lang="en-ID" sz="1100" dirty="0" err="1">
                  <a:solidFill>
                    <a:schemeClr val="dk1"/>
                  </a:solidFill>
                  <a:latin typeface="Encode Sans"/>
                  <a:ea typeface="Encode Sans"/>
                  <a:cs typeface="Encode Sans"/>
                  <a:sym typeface="Encode Sans"/>
                </a:rPr>
                <a:t>adalah</a:t>
              </a:r>
              <a:r>
                <a:rPr lang="en-ID" sz="1100" dirty="0">
                  <a:solidFill>
                    <a:schemeClr val="dk1"/>
                  </a:solidFill>
                  <a:latin typeface="Encode Sans"/>
                  <a:ea typeface="Encode Sans"/>
                  <a:cs typeface="Encode Sans"/>
                  <a:sym typeface="Encode Sans"/>
                </a:rPr>
                <a:t> IP yang </a:t>
              </a:r>
              <a:r>
                <a:rPr lang="en-ID" sz="1100" dirty="0" err="1">
                  <a:solidFill>
                    <a:schemeClr val="dk1"/>
                  </a:solidFill>
                  <a:latin typeface="Encode Sans"/>
                  <a:ea typeface="Encode Sans"/>
                  <a:cs typeface="Encode Sans"/>
                  <a:sym typeface="Encode Sans"/>
                </a:rPr>
                <a:t>dapat</a:t>
              </a:r>
              <a:r>
                <a:rPr lang="en-ID" sz="1100" dirty="0">
                  <a:solidFill>
                    <a:schemeClr val="dk1"/>
                  </a:solidFill>
                  <a:latin typeface="Encode Sans"/>
                  <a:ea typeface="Encode Sans"/>
                  <a:cs typeface="Encode Sans"/>
                  <a:sym typeface="Encode Sans"/>
                </a:rPr>
                <a:t> </a:t>
              </a:r>
              <a:r>
                <a:rPr lang="en-ID" sz="1100" dirty="0" err="1">
                  <a:solidFill>
                    <a:schemeClr val="dk1"/>
                  </a:solidFill>
                  <a:latin typeface="Encode Sans"/>
                  <a:ea typeface="Encode Sans"/>
                  <a:cs typeface="Encode Sans"/>
                  <a:sym typeface="Encode Sans"/>
                </a:rPr>
                <a:t>berubah-ubah</a:t>
              </a:r>
              <a:r>
                <a:rPr lang="en-ID" sz="1100" dirty="0">
                  <a:solidFill>
                    <a:schemeClr val="dk1"/>
                  </a:solidFill>
                  <a:latin typeface="Encode Sans"/>
                  <a:ea typeface="Encode Sans"/>
                  <a:cs typeface="Encode Sans"/>
                  <a:sym typeface="Encode Sans"/>
                </a:rPr>
                <a:t> </a:t>
              </a:r>
              <a:r>
                <a:rPr lang="en-ID" sz="1100" dirty="0" err="1">
                  <a:solidFill>
                    <a:schemeClr val="dk1"/>
                  </a:solidFill>
                  <a:latin typeface="Encode Sans"/>
                  <a:ea typeface="Encode Sans"/>
                  <a:cs typeface="Encode Sans"/>
                  <a:sym typeface="Encode Sans"/>
                </a:rPr>
                <a:t>dari</a:t>
              </a:r>
              <a:r>
                <a:rPr lang="en-ID" sz="1100" dirty="0">
                  <a:solidFill>
                    <a:schemeClr val="dk1"/>
                  </a:solidFill>
                  <a:latin typeface="Encode Sans"/>
                  <a:ea typeface="Encode Sans"/>
                  <a:cs typeface="Encode Sans"/>
                  <a:sym typeface="Encode Sans"/>
                </a:rPr>
                <a:t> </a:t>
              </a:r>
              <a:r>
                <a:rPr lang="en-ID" sz="1100" dirty="0" err="1">
                  <a:solidFill>
                    <a:schemeClr val="dk1"/>
                  </a:solidFill>
                  <a:latin typeface="Encode Sans"/>
                  <a:ea typeface="Encode Sans"/>
                  <a:cs typeface="Encode Sans"/>
                  <a:sym typeface="Encode Sans"/>
                </a:rPr>
                <a:t>waktu</a:t>
              </a:r>
              <a:r>
                <a:rPr lang="en-ID" sz="1100" dirty="0">
                  <a:solidFill>
                    <a:schemeClr val="dk1"/>
                  </a:solidFill>
                  <a:latin typeface="Encode Sans"/>
                  <a:ea typeface="Encode Sans"/>
                  <a:cs typeface="Encode Sans"/>
                  <a:sym typeface="Encode Sans"/>
                </a:rPr>
                <a:t> </a:t>
              </a:r>
              <a:r>
                <a:rPr lang="en-ID" sz="1100" dirty="0" err="1">
                  <a:solidFill>
                    <a:schemeClr val="dk1"/>
                  </a:solidFill>
                  <a:latin typeface="Encode Sans"/>
                  <a:ea typeface="Encode Sans"/>
                  <a:cs typeface="Encode Sans"/>
                  <a:sym typeface="Encode Sans"/>
                </a:rPr>
                <a:t>ke</a:t>
              </a:r>
              <a:r>
                <a:rPr lang="en-ID" sz="1100" dirty="0">
                  <a:solidFill>
                    <a:schemeClr val="dk1"/>
                  </a:solidFill>
                  <a:latin typeface="Encode Sans"/>
                  <a:ea typeface="Encode Sans"/>
                  <a:cs typeface="Encode Sans"/>
                  <a:sym typeface="Encode Sans"/>
                </a:rPr>
                <a:t> </a:t>
              </a:r>
              <a:r>
                <a:rPr lang="en-ID" sz="1100" dirty="0" err="1">
                  <a:solidFill>
                    <a:schemeClr val="dk1"/>
                  </a:solidFill>
                  <a:latin typeface="Encode Sans"/>
                  <a:ea typeface="Encode Sans"/>
                  <a:cs typeface="Encode Sans"/>
                  <a:sym typeface="Encode Sans"/>
                </a:rPr>
                <a:t>waktu</a:t>
              </a:r>
              <a:r>
                <a:rPr lang="en-ID" sz="1100" dirty="0">
                  <a:solidFill>
                    <a:schemeClr val="dk1"/>
                  </a:solidFill>
                  <a:latin typeface="Encode Sans"/>
                  <a:ea typeface="Encode Sans"/>
                  <a:cs typeface="Encode Sans"/>
                  <a:sym typeface="Encode Sans"/>
                </a:rPr>
                <a:t> </a:t>
              </a:r>
              <a:r>
                <a:rPr lang="en-ID" sz="1100" dirty="0" err="1">
                  <a:solidFill>
                    <a:schemeClr val="dk1"/>
                  </a:solidFill>
                  <a:latin typeface="Encode Sans"/>
                  <a:ea typeface="Encode Sans"/>
                  <a:cs typeface="Encode Sans"/>
                  <a:sym typeface="Encode Sans"/>
                </a:rPr>
                <a:t>karena</a:t>
              </a:r>
              <a:r>
                <a:rPr lang="en-ID" sz="1100" dirty="0">
                  <a:solidFill>
                    <a:schemeClr val="dk1"/>
                  </a:solidFill>
                  <a:latin typeface="Encode Sans"/>
                  <a:ea typeface="Encode Sans"/>
                  <a:cs typeface="Encode Sans"/>
                  <a:sym typeface="Encode Sans"/>
                </a:rPr>
                <a:t> </a:t>
              </a:r>
              <a:r>
                <a:rPr lang="en-ID" sz="1100" dirty="0" err="1">
                  <a:solidFill>
                    <a:schemeClr val="dk1"/>
                  </a:solidFill>
                  <a:latin typeface="Encode Sans"/>
                  <a:ea typeface="Encode Sans"/>
                  <a:cs typeface="Encode Sans"/>
                  <a:sym typeface="Encode Sans"/>
                </a:rPr>
                <a:t>pembiayaannya</a:t>
              </a:r>
              <a:r>
                <a:rPr lang="en-ID" sz="1100" dirty="0">
                  <a:solidFill>
                    <a:schemeClr val="dk1"/>
                  </a:solidFill>
                  <a:latin typeface="Encode Sans"/>
                  <a:ea typeface="Encode Sans"/>
                  <a:cs typeface="Encode Sans"/>
                  <a:sym typeface="Encode Sans"/>
                </a:rPr>
                <a:t> yang </a:t>
              </a:r>
              <a:r>
                <a:rPr lang="en-ID" sz="1100" dirty="0" err="1">
                  <a:solidFill>
                    <a:schemeClr val="dk1"/>
                  </a:solidFill>
                  <a:latin typeface="Encode Sans"/>
                  <a:ea typeface="Encode Sans"/>
                  <a:cs typeface="Encode Sans"/>
                  <a:sym typeface="Encode Sans"/>
                </a:rPr>
                <a:t>efektif</a:t>
              </a:r>
              <a:r>
                <a:rPr lang="en-ID" sz="1100" dirty="0">
                  <a:solidFill>
                    <a:schemeClr val="dk1"/>
                  </a:solidFill>
                  <a:latin typeface="Encode Sans"/>
                  <a:ea typeface="Encode Sans"/>
                  <a:cs typeface="Encode Sans"/>
                  <a:sym typeface="Encode Sans"/>
                </a:rPr>
                <a:t> </a:t>
              </a:r>
              <a:r>
                <a:rPr lang="en-ID" sz="1100" dirty="0" err="1">
                  <a:solidFill>
                    <a:schemeClr val="dk1"/>
                  </a:solidFill>
                  <a:latin typeface="Encode Sans"/>
                  <a:ea typeface="Encode Sans"/>
                  <a:cs typeface="Encode Sans"/>
                  <a:sym typeface="Encode Sans"/>
                </a:rPr>
                <a:t>bagi</a:t>
              </a:r>
              <a:r>
                <a:rPr lang="en-ID" sz="1100" dirty="0">
                  <a:solidFill>
                    <a:schemeClr val="dk1"/>
                  </a:solidFill>
                  <a:latin typeface="Encode Sans"/>
                  <a:ea typeface="Encode Sans"/>
                  <a:cs typeface="Encode Sans"/>
                  <a:sym typeface="Encode Sans"/>
                </a:rPr>
                <a:t> provider internet </a:t>
              </a:r>
              <a:r>
                <a:rPr lang="en-ID" sz="1100" dirty="0" err="1">
                  <a:solidFill>
                    <a:schemeClr val="dk1"/>
                  </a:solidFill>
                  <a:latin typeface="Encode Sans"/>
                  <a:ea typeface="Encode Sans"/>
                  <a:cs typeface="Encode Sans"/>
                  <a:sym typeface="Encode Sans"/>
                </a:rPr>
                <a:t>atau</a:t>
              </a:r>
              <a:r>
                <a:rPr lang="en-ID" sz="1100" dirty="0">
                  <a:solidFill>
                    <a:schemeClr val="dk1"/>
                  </a:solidFill>
                  <a:latin typeface="Encode Sans"/>
                  <a:ea typeface="Encode Sans"/>
                  <a:cs typeface="Encode Sans"/>
                  <a:sym typeface="Encode Sans"/>
                </a:rPr>
                <a:t> ISP </a:t>
              </a:r>
              <a:r>
                <a:rPr lang="en-ID" sz="1100" dirty="0" err="1">
                  <a:solidFill>
                    <a:schemeClr val="dk1"/>
                  </a:solidFill>
                  <a:latin typeface="Encode Sans"/>
                  <a:ea typeface="Encode Sans"/>
                  <a:cs typeface="Encode Sans"/>
                  <a:sym typeface="Encode Sans"/>
                </a:rPr>
                <a:t>untuk</a:t>
              </a:r>
              <a:r>
                <a:rPr lang="en-ID" sz="1100" dirty="0">
                  <a:solidFill>
                    <a:schemeClr val="dk1"/>
                  </a:solidFill>
                  <a:latin typeface="Encode Sans"/>
                  <a:ea typeface="Encode Sans"/>
                  <a:cs typeface="Encode Sans"/>
                  <a:sym typeface="Encode Sans"/>
                </a:rPr>
                <a:t> </a:t>
              </a:r>
              <a:r>
                <a:rPr lang="en-ID" sz="1100" dirty="0" err="1">
                  <a:solidFill>
                    <a:schemeClr val="dk1"/>
                  </a:solidFill>
                  <a:latin typeface="Encode Sans"/>
                  <a:ea typeface="Encode Sans"/>
                  <a:cs typeface="Encode Sans"/>
                  <a:sym typeface="Encode Sans"/>
                </a:rPr>
                <a:t>alokasi</a:t>
              </a:r>
              <a:r>
                <a:rPr lang="en-ID" sz="1100" dirty="0">
                  <a:solidFill>
                    <a:schemeClr val="dk1"/>
                  </a:solidFill>
                  <a:latin typeface="Encode Sans"/>
                  <a:ea typeface="Encode Sans"/>
                  <a:cs typeface="Encode Sans"/>
                  <a:sym typeface="Encode Sans"/>
                </a:rPr>
                <a:t> IP pada </a:t>
              </a:r>
              <a:r>
                <a:rPr lang="en-ID" sz="1100" dirty="0" err="1">
                  <a:solidFill>
                    <a:schemeClr val="dk1"/>
                  </a:solidFill>
                  <a:latin typeface="Encode Sans"/>
                  <a:ea typeface="Encode Sans"/>
                  <a:cs typeface="Encode Sans"/>
                  <a:sym typeface="Encode Sans"/>
                </a:rPr>
                <a:t>pelanggan</a:t>
              </a:r>
              <a:r>
                <a:rPr lang="en-ID" sz="1100" dirty="0">
                  <a:solidFill>
                    <a:schemeClr val="dk1"/>
                  </a:solidFill>
                  <a:latin typeface="Encode Sans"/>
                  <a:ea typeface="Encode Sans"/>
                  <a:cs typeface="Encode Sans"/>
                  <a:sym typeface="Encode Sans"/>
                </a:rPr>
                <a:t>.</a:t>
              </a:r>
              <a:endParaRPr sz="1100" dirty="0">
                <a:solidFill>
                  <a:schemeClr val="dk1"/>
                </a:solidFill>
                <a:latin typeface="Encode Sans"/>
                <a:ea typeface="Encode Sans"/>
                <a:cs typeface="Encode Sans"/>
                <a:sym typeface="Encode Sans"/>
              </a:endParaRPr>
            </a:p>
          </p:txBody>
        </p:sp>
        <p:sp>
          <p:nvSpPr>
            <p:cNvPr id="105" name="Google Shape;105;p19"/>
            <p:cNvSpPr/>
            <p:nvPr/>
          </p:nvSpPr>
          <p:spPr>
            <a:xfrm>
              <a:off x="5312002" y="2566596"/>
              <a:ext cx="456600" cy="456600"/>
            </a:xfrm>
            <a:prstGeom prst="ellipse">
              <a:avLst/>
            </a:prstGeom>
            <a:noFill/>
            <a:ln w="9525" cap="flat" cmpd="sng">
              <a:solidFill>
                <a:schemeClr val="accent2"/>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 b="1">
                  <a:solidFill>
                    <a:schemeClr val="accent2"/>
                  </a:solidFill>
                  <a:latin typeface="Encode Sans"/>
                  <a:ea typeface="Encode Sans"/>
                  <a:cs typeface="Encode Sans"/>
                  <a:sym typeface="Encode Sans"/>
                </a:rPr>
                <a:t>03</a:t>
              </a:r>
              <a:endParaRPr b="1">
                <a:solidFill>
                  <a:schemeClr val="accent2"/>
                </a:solidFill>
                <a:latin typeface="Encode Sans"/>
                <a:ea typeface="Encode Sans"/>
                <a:cs typeface="Encode Sans"/>
                <a:sym typeface="Encode Sans"/>
              </a:endParaRPr>
            </a:p>
          </p:txBody>
        </p:sp>
      </p:grpSp>
      <p:grpSp>
        <p:nvGrpSpPr>
          <p:cNvPr id="141" name="Google Shape;141;p19"/>
          <p:cNvGrpSpPr/>
          <p:nvPr/>
        </p:nvGrpSpPr>
        <p:grpSpPr>
          <a:xfrm>
            <a:off x="6612372" y="2309581"/>
            <a:ext cx="1813800" cy="1959754"/>
            <a:chOff x="6612313" y="2566596"/>
            <a:chExt cx="1813800" cy="1959754"/>
          </a:xfrm>
        </p:grpSpPr>
        <p:sp>
          <p:nvSpPr>
            <p:cNvPr id="109" name="Google Shape;109;p19"/>
            <p:cNvSpPr txBox="1"/>
            <p:nvPr/>
          </p:nvSpPr>
          <p:spPr>
            <a:xfrm>
              <a:off x="6612313" y="3409450"/>
              <a:ext cx="1813800" cy="527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800" b="1" dirty="0">
                  <a:solidFill>
                    <a:schemeClr val="dk1"/>
                  </a:solidFill>
                  <a:latin typeface="Doppio One"/>
                  <a:ea typeface="Doppio One"/>
                  <a:cs typeface="Doppio One"/>
                  <a:sym typeface="Doppio One"/>
                </a:rPr>
                <a:t>Statis</a:t>
              </a:r>
              <a:endParaRPr sz="1800" b="1" dirty="0">
                <a:solidFill>
                  <a:schemeClr val="dk1"/>
                </a:solidFill>
                <a:latin typeface="Doppio One"/>
                <a:ea typeface="Doppio One"/>
                <a:cs typeface="Doppio One"/>
                <a:sym typeface="Doppio One"/>
              </a:endParaRPr>
            </a:p>
          </p:txBody>
        </p:sp>
        <p:sp>
          <p:nvSpPr>
            <p:cNvPr id="142" name="Google Shape;142;p19"/>
            <p:cNvSpPr txBox="1"/>
            <p:nvPr/>
          </p:nvSpPr>
          <p:spPr>
            <a:xfrm>
              <a:off x="6612313" y="3860950"/>
              <a:ext cx="1813800" cy="665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ID" sz="1200" dirty="0">
                  <a:solidFill>
                    <a:schemeClr val="dk1"/>
                  </a:solidFill>
                  <a:latin typeface="Encode Sans"/>
                  <a:ea typeface="Encode Sans"/>
                  <a:cs typeface="Encode Sans"/>
                  <a:sym typeface="Encode Sans"/>
                </a:rPr>
                <a:t>IP Static </a:t>
              </a:r>
              <a:r>
                <a:rPr lang="en-ID" sz="1200" dirty="0" err="1">
                  <a:solidFill>
                    <a:schemeClr val="dk1"/>
                  </a:solidFill>
                  <a:latin typeface="Encode Sans"/>
                  <a:ea typeface="Encode Sans"/>
                  <a:cs typeface="Encode Sans"/>
                  <a:sym typeface="Encode Sans"/>
                </a:rPr>
                <a:t>atau</a:t>
              </a:r>
              <a:r>
                <a:rPr lang="en-ID" sz="1200" dirty="0">
                  <a:solidFill>
                    <a:schemeClr val="dk1"/>
                  </a:solidFill>
                  <a:latin typeface="Encode Sans"/>
                  <a:ea typeface="Encode Sans"/>
                  <a:cs typeface="Encode Sans"/>
                  <a:sym typeface="Encode Sans"/>
                </a:rPr>
                <a:t> Statis </a:t>
              </a:r>
              <a:r>
                <a:rPr lang="en-ID" sz="1200" dirty="0" err="1">
                  <a:solidFill>
                    <a:schemeClr val="dk1"/>
                  </a:solidFill>
                  <a:latin typeface="Encode Sans"/>
                  <a:ea typeface="Encode Sans"/>
                  <a:cs typeface="Encode Sans"/>
                  <a:sym typeface="Encode Sans"/>
                </a:rPr>
                <a:t>adalah</a:t>
              </a:r>
              <a:r>
                <a:rPr lang="en-ID" sz="1200" dirty="0">
                  <a:solidFill>
                    <a:schemeClr val="dk1"/>
                  </a:solidFill>
                  <a:latin typeface="Encode Sans"/>
                  <a:ea typeface="Encode Sans"/>
                  <a:cs typeface="Encode Sans"/>
                  <a:sym typeface="Encode Sans"/>
                </a:rPr>
                <a:t> IP </a:t>
              </a:r>
              <a:r>
                <a:rPr lang="en-ID" sz="1200" dirty="0" err="1">
                  <a:solidFill>
                    <a:schemeClr val="dk1"/>
                  </a:solidFill>
                  <a:latin typeface="Encode Sans"/>
                  <a:ea typeface="Encode Sans"/>
                  <a:cs typeface="Encode Sans"/>
                  <a:sym typeface="Encode Sans"/>
                </a:rPr>
                <a:t>Addres</a:t>
              </a:r>
              <a:r>
                <a:rPr lang="en-ID" sz="1200" dirty="0">
                  <a:solidFill>
                    <a:schemeClr val="dk1"/>
                  </a:solidFill>
                  <a:latin typeface="Encode Sans"/>
                  <a:ea typeface="Encode Sans"/>
                  <a:cs typeface="Encode Sans"/>
                  <a:sym typeface="Encode Sans"/>
                </a:rPr>
                <a:t> yang </a:t>
              </a:r>
              <a:r>
                <a:rPr lang="en-ID" sz="1200" dirty="0" err="1">
                  <a:solidFill>
                    <a:schemeClr val="dk1"/>
                  </a:solidFill>
                  <a:latin typeface="Encode Sans"/>
                  <a:ea typeface="Encode Sans"/>
                  <a:cs typeface="Encode Sans"/>
                  <a:sym typeface="Encode Sans"/>
                </a:rPr>
                <a:t>tidak</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dapat</a:t>
              </a:r>
              <a:r>
                <a:rPr lang="en-ID" sz="1200" dirty="0">
                  <a:solidFill>
                    <a:schemeClr val="dk1"/>
                  </a:solidFill>
                  <a:latin typeface="Encode Sans"/>
                  <a:ea typeface="Encode Sans"/>
                  <a:cs typeface="Encode Sans"/>
                  <a:sym typeface="Encode Sans"/>
                </a:rPr>
                <a:t> </a:t>
              </a:r>
              <a:r>
                <a:rPr lang="en-ID" sz="1200" dirty="0" err="1">
                  <a:solidFill>
                    <a:schemeClr val="dk1"/>
                  </a:solidFill>
                  <a:latin typeface="Encode Sans"/>
                  <a:ea typeface="Encode Sans"/>
                  <a:cs typeface="Encode Sans"/>
                  <a:sym typeface="Encode Sans"/>
                </a:rPr>
                <a:t>berubah</a:t>
              </a:r>
              <a:r>
                <a:rPr lang="en-ID" sz="1200" dirty="0">
                  <a:solidFill>
                    <a:schemeClr val="dk1"/>
                  </a:solidFill>
                  <a:latin typeface="Encode Sans"/>
                  <a:ea typeface="Encode Sans"/>
                  <a:cs typeface="Encode Sans"/>
                  <a:sym typeface="Encode Sans"/>
                </a:rPr>
                <a:t>. </a:t>
              </a:r>
              <a:endParaRPr sz="1200" dirty="0">
                <a:solidFill>
                  <a:schemeClr val="dk1"/>
                </a:solidFill>
                <a:latin typeface="Encode Sans"/>
                <a:ea typeface="Encode Sans"/>
                <a:cs typeface="Encode Sans"/>
                <a:sym typeface="Encode Sans"/>
              </a:endParaRPr>
            </a:p>
          </p:txBody>
        </p:sp>
        <p:sp>
          <p:nvSpPr>
            <p:cNvPr id="108" name="Google Shape;108;p19"/>
            <p:cNvSpPr/>
            <p:nvPr/>
          </p:nvSpPr>
          <p:spPr>
            <a:xfrm>
              <a:off x="7290927" y="2566596"/>
              <a:ext cx="456600" cy="456600"/>
            </a:xfrm>
            <a:prstGeom prst="ellipse">
              <a:avLst/>
            </a:prstGeom>
            <a:noFill/>
            <a:ln w="9525" cap="flat" cmpd="sng">
              <a:solidFill>
                <a:schemeClr val="accent2"/>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 b="1">
                  <a:solidFill>
                    <a:schemeClr val="accent2"/>
                  </a:solidFill>
                  <a:latin typeface="Encode Sans"/>
                  <a:ea typeface="Encode Sans"/>
                  <a:cs typeface="Encode Sans"/>
                  <a:sym typeface="Encode Sans"/>
                </a:rPr>
                <a:t>04</a:t>
              </a:r>
              <a:endParaRPr b="1">
                <a:solidFill>
                  <a:schemeClr val="accent2"/>
                </a:solidFill>
                <a:latin typeface="Encode Sans"/>
                <a:ea typeface="Encode Sans"/>
                <a:cs typeface="Encode Sans"/>
                <a:sym typeface="Encode San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705"/>
        <p:cNvGrpSpPr/>
        <p:nvPr/>
      </p:nvGrpSpPr>
      <p:grpSpPr>
        <a:xfrm>
          <a:off x="0" y="0"/>
          <a:ext cx="0" cy="0"/>
          <a:chOff x="0" y="0"/>
          <a:chExt cx="0" cy="0"/>
        </a:xfrm>
      </p:grpSpPr>
      <p:sp>
        <p:nvSpPr>
          <p:cNvPr id="706" name="Google Shape;706;p40"/>
          <p:cNvSpPr txBox="1">
            <a:spLocks noGrp="1"/>
          </p:cNvSpPr>
          <p:nvPr>
            <p:ph type="title" idx="4294967295"/>
          </p:nvPr>
        </p:nvSpPr>
        <p:spPr>
          <a:xfrm>
            <a:off x="1048350" y="320040"/>
            <a:ext cx="70473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 dirty="0">
                <a:solidFill>
                  <a:srgbClr val="FFFFFF"/>
                </a:solidFill>
                <a:latin typeface="Arial"/>
                <a:ea typeface="Arial"/>
                <a:cs typeface="Arial"/>
                <a:sym typeface="Arial"/>
              </a:rPr>
              <a:t>IPv4</a:t>
            </a:r>
            <a:endParaRPr dirty="0">
              <a:solidFill>
                <a:srgbClr val="FFFFFF"/>
              </a:solidFill>
              <a:latin typeface="Arial"/>
              <a:ea typeface="Arial"/>
              <a:cs typeface="Arial"/>
              <a:sym typeface="Arial"/>
            </a:endParaRPr>
          </a:p>
        </p:txBody>
      </p:sp>
      <p:sp>
        <p:nvSpPr>
          <p:cNvPr id="707" name="Google Shape;707;p40"/>
          <p:cNvSpPr txBox="1">
            <a:spLocks noGrp="1"/>
          </p:cNvSpPr>
          <p:nvPr>
            <p:ph type="body" idx="4294967295"/>
          </p:nvPr>
        </p:nvSpPr>
        <p:spPr>
          <a:xfrm>
            <a:off x="943675" y="1084204"/>
            <a:ext cx="7079400" cy="318300"/>
          </a:xfrm>
          <a:prstGeom prst="rect">
            <a:avLst/>
          </a:prstGeom>
        </p:spPr>
        <p:txBody>
          <a:bodyPr spcFirstLastPara="1" wrap="square" lIns="91425" tIns="91425" rIns="91425" bIns="91425" anchor="t" anchorCtr="0">
            <a:noAutofit/>
          </a:bodyPr>
          <a:lstStyle/>
          <a:p>
            <a:pPr marL="114300" lvl="0" indent="0" algn="l" rtl="0">
              <a:spcBef>
                <a:spcPts val="0"/>
              </a:spcBef>
              <a:spcAft>
                <a:spcPts val="0"/>
              </a:spcAft>
              <a:buNone/>
            </a:pPr>
            <a:r>
              <a:rPr lang="en" sz="1800" dirty="0">
                <a:solidFill>
                  <a:schemeClr val="lt1"/>
                </a:solidFill>
                <a:latin typeface="Arial"/>
                <a:ea typeface="Arial"/>
                <a:cs typeface="Arial"/>
                <a:sym typeface="Arial"/>
              </a:rPr>
              <a:t>IPv4 adalah alama IP yang paling umum digunakan dengan panjang 32 bit dan emppay bagian (oktet) yang dipisahkan oleh titik. Kepanjangan IPv4 yaitu Internet Protocol version 4. contoh IPv4 sebagai berikut:</a:t>
            </a:r>
            <a:endParaRPr sz="1800" dirty="0">
              <a:solidFill>
                <a:srgbClr val="FFFFFF"/>
              </a:solidFill>
              <a:latin typeface="Arial"/>
              <a:ea typeface="Arial"/>
              <a:cs typeface="Arial"/>
              <a:sym typeface="Arial"/>
            </a:endParaRPr>
          </a:p>
          <a:p>
            <a:pPr marL="0" marR="0" lvl="0" indent="0" algn="l" rtl="0">
              <a:lnSpc>
                <a:spcPct val="115000"/>
              </a:lnSpc>
              <a:spcBef>
                <a:spcPts val="0"/>
              </a:spcBef>
              <a:spcAft>
                <a:spcPts val="0"/>
              </a:spcAft>
              <a:buNone/>
            </a:pPr>
            <a:endParaRPr sz="1800" dirty="0">
              <a:solidFill>
                <a:srgbClr val="869FB2"/>
              </a:solidFill>
              <a:latin typeface="Arial"/>
              <a:ea typeface="Arial"/>
              <a:cs typeface="Arial"/>
              <a:sym typeface="Arial"/>
            </a:endParaRPr>
          </a:p>
        </p:txBody>
      </p:sp>
      <p:sp>
        <p:nvSpPr>
          <p:cNvPr id="708" name="Google Shape;708;p40"/>
          <p:cNvSpPr txBox="1"/>
          <p:nvPr/>
        </p:nvSpPr>
        <p:spPr>
          <a:xfrm>
            <a:off x="999030" y="2473079"/>
            <a:ext cx="5571300" cy="2931900"/>
          </a:xfrm>
          <a:prstGeom prst="rect">
            <a:avLst/>
          </a:prstGeom>
          <a:noFill/>
          <a:ln>
            <a:noFill/>
          </a:ln>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rgbClr val="FFFFFF"/>
              </a:buClr>
              <a:buSzPts val="1100"/>
              <a:buChar char="●"/>
            </a:pPr>
            <a:r>
              <a:rPr lang="en" sz="2000" dirty="0">
                <a:solidFill>
                  <a:srgbClr val="FFFFFF"/>
                </a:solidFill>
              </a:rPr>
              <a:t>169.89.131.246</a:t>
            </a:r>
            <a:endParaRPr sz="2000" dirty="0">
              <a:solidFill>
                <a:srgbClr val="FFFFFF"/>
              </a:solidFill>
            </a:endParaRPr>
          </a:p>
          <a:p>
            <a:pPr marL="457200" lvl="0" indent="-298450" algn="l" rtl="0">
              <a:lnSpc>
                <a:spcPct val="115000"/>
              </a:lnSpc>
              <a:spcBef>
                <a:spcPts val="0"/>
              </a:spcBef>
              <a:spcAft>
                <a:spcPts val="0"/>
              </a:spcAft>
              <a:buClr>
                <a:srgbClr val="FFFFFF"/>
              </a:buClr>
              <a:buSzPts val="1100"/>
              <a:buFont typeface="Proxima Nova"/>
              <a:buChar char="●"/>
            </a:pPr>
            <a:r>
              <a:rPr lang="en" sz="2000" dirty="0">
                <a:solidFill>
                  <a:srgbClr val="FFFFFF"/>
                </a:solidFill>
              </a:rPr>
              <a:t>192.0.2.146</a:t>
            </a:r>
            <a:endParaRPr sz="2000" dirty="0">
              <a:solidFill>
                <a:srgbClr val="FFFFFF"/>
              </a:solidFill>
            </a:endParaRPr>
          </a:p>
          <a:p>
            <a:pPr marL="457200" lvl="0" indent="-298450" algn="l" rtl="0">
              <a:lnSpc>
                <a:spcPct val="115000"/>
              </a:lnSpc>
              <a:spcBef>
                <a:spcPts val="0"/>
              </a:spcBef>
              <a:spcAft>
                <a:spcPts val="0"/>
              </a:spcAft>
              <a:buClr>
                <a:srgbClr val="FFFFFF"/>
              </a:buClr>
              <a:buSzPts val="1100"/>
              <a:buFont typeface="Proxima Nova"/>
              <a:buChar char="●"/>
            </a:pPr>
            <a:r>
              <a:rPr lang="en" sz="2000" b="1" dirty="0">
                <a:solidFill>
                  <a:srgbClr val="869FB2"/>
                </a:solidFill>
              </a:rPr>
              <a:t>01.102.103.104</a:t>
            </a:r>
            <a:endParaRPr sz="2000" dirty="0">
              <a:solidFill>
                <a:srgbClr val="FFFFFF"/>
              </a:solidFill>
            </a:endParaRPr>
          </a:p>
        </p:txBody>
      </p:sp>
      <p:grpSp>
        <p:nvGrpSpPr>
          <p:cNvPr id="709" name="Google Shape;709;p40"/>
          <p:cNvGrpSpPr/>
          <p:nvPr/>
        </p:nvGrpSpPr>
        <p:grpSpPr>
          <a:xfrm>
            <a:off x="7697884" y="1550692"/>
            <a:ext cx="1446116" cy="2863897"/>
            <a:chOff x="6529419" y="1724307"/>
            <a:chExt cx="1480463" cy="2931917"/>
          </a:xfrm>
        </p:grpSpPr>
        <p:grpSp>
          <p:nvGrpSpPr>
            <p:cNvPr id="710" name="Google Shape;710;p40"/>
            <p:cNvGrpSpPr/>
            <p:nvPr/>
          </p:nvGrpSpPr>
          <p:grpSpPr>
            <a:xfrm>
              <a:off x="6556827" y="1724307"/>
              <a:ext cx="956596" cy="944294"/>
              <a:chOff x="3800349" y="1238762"/>
              <a:chExt cx="1098904" cy="1084772"/>
            </a:xfrm>
          </p:grpSpPr>
          <p:grpSp>
            <p:nvGrpSpPr>
              <p:cNvPr id="711" name="Google Shape;711;p40"/>
              <p:cNvGrpSpPr/>
              <p:nvPr/>
            </p:nvGrpSpPr>
            <p:grpSpPr>
              <a:xfrm>
                <a:off x="3800349" y="1238762"/>
                <a:ext cx="1098904" cy="1084772"/>
                <a:chOff x="3800349" y="1238762"/>
                <a:chExt cx="1098904" cy="1084772"/>
              </a:xfrm>
            </p:grpSpPr>
            <p:sp>
              <p:nvSpPr>
                <p:cNvPr id="712" name="Google Shape;712;p40"/>
                <p:cNvSpPr/>
                <p:nvPr/>
              </p:nvSpPr>
              <p:spPr>
                <a:xfrm>
                  <a:off x="3800349" y="1238762"/>
                  <a:ext cx="1098904" cy="1084772"/>
                </a:xfrm>
                <a:custGeom>
                  <a:avLst/>
                  <a:gdLst/>
                  <a:ahLst/>
                  <a:cxnLst/>
                  <a:rect l="l" t="t" r="r" b="b"/>
                  <a:pathLst>
                    <a:path w="45721" h="45133" extrusionOk="0">
                      <a:moveTo>
                        <a:pt x="22825" y="1"/>
                      </a:moveTo>
                      <a:cubicBezTo>
                        <a:pt x="22054" y="1"/>
                        <a:pt x="21283" y="295"/>
                        <a:pt x="20693" y="885"/>
                      </a:cubicBezTo>
                      <a:lnTo>
                        <a:pt x="1179" y="20482"/>
                      </a:lnTo>
                      <a:cubicBezTo>
                        <a:pt x="0" y="21661"/>
                        <a:pt x="0" y="23566"/>
                        <a:pt x="1179" y="24733"/>
                      </a:cubicBezTo>
                      <a:lnTo>
                        <a:pt x="20777" y="44259"/>
                      </a:lnTo>
                      <a:cubicBezTo>
                        <a:pt x="21364" y="44841"/>
                        <a:pt x="22133" y="45133"/>
                        <a:pt x="22900" y="45133"/>
                      </a:cubicBezTo>
                      <a:cubicBezTo>
                        <a:pt x="23672" y="45133"/>
                        <a:pt x="24442" y="44838"/>
                        <a:pt x="25027" y="44247"/>
                      </a:cubicBezTo>
                      <a:lnTo>
                        <a:pt x="32873" y="36377"/>
                      </a:lnTo>
                      <a:cubicBezTo>
                        <a:pt x="33053" y="36197"/>
                        <a:pt x="33283" y="36110"/>
                        <a:pt x="33511" y="36110"/>
                      </a:cubicBezTo>
                      <a:cubicBezTo>
                        <a:pt x="33810" y="36110"/>
                        <a:pt x="34108" y="36260"/>
                        <a:pt x="34290" y="36544"/>
                      </a:cubicBezTo>
                      <a:cubicBezTo>
                        <a:pt x="34743" y="37246"/>
                        <a:pt x="35112" y="38020"/>
                        <a:pt x="35409" y="38806"/>
                      </a:cubicBezTo>
                      <a:cubicBezTo>
                        <a:pt x="35588" y="39294"/>
                        <a:pt x="35909" y="39735"/>
                        <a:pt x="36362" y="40080"/>
                      </a:cubicBezTo>
                      <a:cubicBezTo>
                        <a:pt x="36890" y="40489"/>
                        <a:pt x="37508" y="40695"/>
                        <a:pt x="38128" y="40695"/>
                      </a:cubicBezTo>
                      <a:cubicBezTo>
                        <a:pt x="38682" y="40695"/>
                        <a:pt x="39237" y="40530"/>
                        <a:pt x="39731" y="40199"/>
                      </a:cubicBezTo>
                      <a:cubicBezTo>
                        <a:pt x="41303" y="39127"/>
                        <a:pt x="41446" y="36984"/>
                        <a:pt x="40172" y="35710"/>
                      </a:cubicBezTo>
                      <a:cubicBezTo>
                        <a:pt x="39862" y="35401"/>
                        <a:pt x="39505" y="35186"/>
                        <a:pt x="39112" y="35044"/>
                      </a:cubicBezTo>
                      <a:cubicBezTo>
                        <a:pt x="38326" y="34758"/>
                        <a:pt x="37564" y="34401"/>
                        <a:pt x="36862" y="33948"/>
                      </a:cubicBezTo>
                      <a:cubicBezTo>
                        <a:pt x="36374" y="33639"/>
                        <a:pt x="36279" y="32960"/>
                        <a:pt x="36695" y="32543"/>
                      </a:cubicBezTo>
                      <a:lnTo>
                        <a:pt x="44553" y="24661"/>
                      </a:lnTo>
                      <a:cubicBezTo>
                        <a:pt x="45720" y="23483"/>
                        <a:pt x="45720" y="21578"/>
                        <a:pt x="44542" y="20399"/>
                      </a:cubicBezTo>
                      <a:lnTo>
                        <a:pt x="24956" y="885"/>
                      </a:lnTo>
                      <a:cubicBezTo>
                        <a:pt x="24366" y="295"/>
                        <a:pt x="23595" y="1"/>
                        <a:pt x="22825" y="1"/>
                      </a:cubicBezTo>
                      <a:close/>
                    </a:path>
                  </a:pathLst>
                </a:custGeom>
                <a:solidFill>
                  <a:srgbClr val="5EB2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0"/>
                <p:cNvSpPr/>
                <p:nvPr/>
              </p:nvSpPr>
              <p:spPr>
                <a:xfrm>
                  <a:off x="3884758" y="1311226"/>
                  <a:ext cx="287338" cy="287050"/>
                </a:xfrm>
                <a:custGeom>
                  <a:avLst/>
                  <a:gdLst/>
                  <a:ahLst/>
                  <a:cxnLst/>
                  <a:rect l="l" t="t" r="r" b="b"/>
                  <a:pathLst>
                    <a:path w="11955" h="11943" extrusionOk="0">
                      <a:moveTo>
                        <a:pt x="5978" y="1"/>
                      </a:moveTo>
                      <a:cubicBezTo>
                        <a:pt x="2679" y="1"/>
                        <a:pt x="1" y="2668"/>
                        <a:pt x="1" y="5966"/>
                      </a:cubicBezTo>
                      <a:cubicBezTo>
                        <a:pt x="1" y="9276"/>
                        <a:pt x="2679" y="11943"/>
                        <a:pt x="5978" y="11943"/>
                      </a:cubicBezTo>
                      <a:cubicBezTo>
                        <a:pt x="9276" y="11943"/>
                        <a:pt x="11954" y="9276"/>
                        <a:pt x="11954" y="5966"/>
                      </a:cubicBezTo>
                      <a:cubicBezTo>
                        <a:pt x="11954" y="2668"/>
                        <a:pt x="9276" y="1"/>
                        <a:pt x="5978" y="1"/>
                      </a:cubicBezTo>
                      <a:close/>
                    </a:path>
                  </a:pathLst>
                </a:custGeom>
                <a:solidFill>
                  <a:srgbClr val="5EB2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4" name="Google Shape;714;p40"/>
              <p:cNvSpPr/>
              <p:nvPr/>
            </p:nvSpPr>
            <p:spPr>
              <a:xfrm>
                <a:off x="4162525" y="1593650"/>
                <a:ext cx="374561" cy="374975"/>
              </a:xfrm>
              <a:custGeom>
                <a:avLst/>
                <a:gdLst/>
                <a:ahLst/>
                <a:cxnLst/>
                <a:rect l="l" t="t" r="r" b="b"/>
                <a:pathLst>
                  <a:path w="10860" h="10872" extrusionOk="0">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5" name="Google Shape;715;p40"/>
            <p:cNvGrpSpPr/>
            <p:nvPr/>
          </p:nvGrpSpPr>
          <p:grpSpPr>
            <a:xfrm>
              <a:off x="7053286" y="2227254"/>
              <a:ext cx="956596" cy="944252"/>
              <a:chOff x="4370663" y="1816530"/>
              <a:chExt cx="1098904" cy="1084724"/>
            </a:xfrm>
          </p:grpSpPr>
          <p:grpSp>
            <p:nvGrpSpPr>
              <p:cNvPr id="716" name="Google Shape;716;p40"/>
              <p:cNvGrpSpPr/>
              <p:nvPr/>
            </p:nvGrpSpPr>
            <p:grpSpPr>
              <a:xfrm>
                <a:off x="4370663" y="1816530"/>
                <a:ext cx="1098904" cy="1084724"/>
                <a:chOff x="4370663" y="1816530"/>
                <a:chExt cx="1098904" cy="1084724"/>
              </a:xfrm>
            </p:grpSpPr>
            <p:sp>
              <p:nvSpPr>
                <p:cNvPr id="717" name="Google Shape;717;p40"/>
                <p:cNvSpPr/>
                <p:nvPr/>
              </p:nvSpPr>
              <p:spPr>
                <a:xfrm>
                  <a:off x="4370663" y="1816530"/>
                  <a:ext cx="1098904" cy="1084724"/>
                </a:xfrm>
                <a:custGeom>
                  <a:avLst/>
                  <a:gdLst/>
                  <a:ahLst/>
                  <a:cxnLst/>
                  <a:rect l="l" t="t" r="r" b="b"/>
                  <a:pathLst>
                    <a:path w="45721" h="45131" extrusionOk="0">
                      <a:moveTo>
                        <a:pt x="22862" y="0"/>
                      </a:moveTo>
                      <a:cubicBezTo>
                        <a:pt x="22092" y="0"/>
                        <a:pt x="21324" y="295"/>
                        <a:pt x="20741" y="884"/>
                      </a:cubicBezTo>
                      <a:lnTo>
                        <a:pt x="12871" y="8742"/>
                      </a:lnTo>
                      <a:cubicBezTo>
                        <a:pt x="12698" y="8921"/>
                        <a:pt x="12472" y="9005"/>
                        <a:pt x="12246" y="9005"/>
                      </a:cubicBezTo>
                      <a:cubicBezTo>
                        <a:pt x="11945" y="9005"/>
                        <a:pt x="11643" y="8855"/>
                        <a:pt x="11466" y="8576"/>
                      </a:cubicBezTo>
                      <a:cubicBezTo>
                        <a:pt x="11014" y="7861"/>
                        <a:pt x="10645" y="7099"/>
                        <a:pt x="10347" y="6302"/>
                      </a:cubicBezTo>
                      <a:cubicBezTo>
                        <a:pt x="10168" y="5813"/>
                        <a:pt x="9847" y="5373"/>
                        <a:pt x="9394" y="5028"/>
                      </a:cubicBezTo>
                      <a:cubicBezTo>
                        <a:pt x="8866" y="4619"/>
                        <a:pt x="8248" y="4413"/>
                        <a:pt x="7630" y="4413"/>
                      </a:cubicBezTo>
                      <a:cubicBezTo>
                        <a:pt x="7078" y="4413"/>
                        <a:pt x="6526" y="4577"/>
                        <a:pt x="6037" y="4909"/>
                      </a:cubicBezTo>
                      <a:cubicBezTo>
                        <a:pt x="4465" y="5968"/>
                        <a:pt x="4310" y="8123"/>
                        <a:pt x="5584" y="9385"/>
                      </a:cubicBezTo>
                      <a:cubicBezTo>
                        <a:pt x="5894" y="9695"/>
                        <a:pt x="6251" y="9921"/>
                        <a:pt x="6632" y="10064"/>
                      </a:cubicBezTo>
                      <a:cubicBezTo>
                        <a:pt x="7418" y="10350"/>
                        <a:pt x="8180" y="10707"/>
                        <a:pt x="8882" y="11159"/>
                      </a:cubicBezTo>
                      <a:cubicBezTo>
                        <a:pt x="9383"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69E7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0"/>
                <p:cNvSpPr/>
                <p:nvPr/>
              </p:nvSpPr>
              <p:spPr>
                <a:xfrm>
                  <a:off x="5055718" y="1904160"/>
                  <a:ext cx="287338" cy="287338"/>
                </a:xfrm>
                <a:custGeom>
                  <a:avLst/>
                  <a:gdLst/>
                  <a:ahLst/>
                  <a:cxnLst/>
                  <a:rect l="l" t="t" r="r" b="b"/>
                  <a:pathLst>
                    <a:path w="11955" h="11955" extrusionOk="0">
                      <a:moveTo>
                        <a:pt x="5978" y="0"/>
                      </a:moveTo>
                      <a:cubicBezTo>
                        <a:pt x="2680" y="0"/>
                        <a:pt x="1" y="2679"/>
                        <a:pt x="1" y="5977"/>
                      </a:cubicBezTo>
                      <a:cubicBezTo>
                        <a:pt x="1" y="9275"/>
                        <a:pt x="2680" y="11954"/>
                        <a:pt x="5978" y="11954"/>
                      </a:cubicBezTo>
                      <a:cubicBezTo>
                        <a:pt x="9276" y="11954"/>
                        <a:pt x="11955" y="9275"/>
                        <a:pt x="11955" y="5977"/>
                      </a:cubicBezTo>
                      <a:cubicBezTo>
                        <a:pt x="11955" y="2679"/>
                        <a:pt x="9276" y="0"/>
                        <a:pt x="5978" y="0"/>
                      </a:cubicBezTo>
                      <a:close/>
                    </a:path>
                  </a:pathLst>
                </a:custGeom>
                <a:solidFill>
                  <a:srgbClr val="69E7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9" name="Google Shape;719;p40"/>
              <p:cNvGrpSpPr/>
              <p:nvPr/>
            </p:nvGrpSpPr>
            <p:grpSpPr>
              <a:xfrm>
                <a:off x="4732628" y="2171596"/>
                <a:ext cx="374986" cy="374572"/>
                <a:chOff x="3303268" y="3817349"/>
                <a:chExt cx="346056" cy="345674"/>
              </a:xfrm>
            </p:grpSpPr>
            <p:sp>
              <p:nvSpPr>
                <p:cNvPr id="720" name="Google Shape;720;p40"/>
                <p:cNvSpPr/>
                <p:nvPr/>
              </p:nvSpPr>
              <p:spPr>
                <a:xfrm>
                  <a:off x="3303268" y="3817349"/>
                  <a:ext cx="346056" cy="345674"/>
                </a:xfrm>
                <a:custGeom>
                  <a:avLst/>
                  <a:gdLst/>
                  <a:ahLst/>
                  <a:cxnLst/>
                  <a:rect l="l" t="t" r="r" b="b"/>
                  <a:pathLst>
                    <a:path w="10872" h="10860" extrusionOk="0">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0"/>
                <p:cNvSpPr/>
                <p:nvPr/>
              </p:nvSpPr>
              <p:spPr>
                <a:xfrm>
                  <a:off x="3368074" y="3882537"/>
                  <a:ext cx="215298" cy="215298"/>
                </a:xfrm>
                <a:custGeom>
                  <a:avLst/>
                  <a:gdLst/>
                  <a:ahLst/>
                  <a:cxnLst/>
                  <a:rect l="l" t="t" r="r" b="b"/>
                  <a:pathLst>
                    <a:path w="6764" h="6764" extrusionOk="0">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0"/>
                <p:cNvSpPr/>
                <p:nvPr/>
              </p:nvSpPr>
              <p:spPr>
                <a:xfrm>
                  <a:off x="3418143" y="3933656"/>
                  <a:ext cx="114811" cy="112742"/>
                </a:xfrm>
                <a:custGeom>
                  <a:avLst/>
                  <a:gdLst/>
                  <a:ahLst/>
                  <a:cxnLst/>
                  <a:rect l="l" t="t" r="r" b="b"/>
                  <a:pathLst>
                    <a:path w="3607" h="3542" extrusionOk="0">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0"/>
                <p:cNvSpPr/>
                <p:nvPr/>
              </p:nvSpPr>
              <p:spPr>
                <a:xfrm>
                  <a:off x="3519298" y="3910197"/>
                  <a:ext cx="29570" cy="29220"/>
                </a:xfrm>
                <a:custGeom>
                  <a:avLst/>
                  <a:gdLst/>
                  <a:ahLst/>
                  <a:cxnLst/>
                  <a:rect l="l" t="t" r="r" b="b"/>
                  <a:pathLst>
                    <a:path w="929" h="918" extrusionOk="0">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24" name="Google Shape;724;p40"/>
            <p:cNvGrpSpPr/>
            <p:nvPr/>
          </p:nvGrpSpPr>
          <p:grpSpPr>
            <a:xfrm>
              <a:off x="6547098" y="2715744"/>
              <a:ext cx="956596" cy="944315"/>
              <a:chOff x="3789173" y="2377690"/>
              <a:chExt cx="1098904" cy="1084796"/>
            </a:xfrm>
          </p:grpSpPr>
          <p:grpSp>
            <p:nvGrpSpPr>
              <p:cNvPr id="725" name="Google Shape;725;p40"/>
              <p:cNvGrpSpPr/>
              <p:nvPr/>
            </p:nvGrpSpPr>
            <p:grpSpPr>
              <a:xfrm>
                <a:off x="3789173" y="2377690"/>
                <a:ext cx="1098904" cy="1084796"/>
                <a:chOff x="3789173" y="2377690"/>
                <a:chExt cx="1098904" cy="1084796"/>
              </a:xfrm>
            </p:grpSpPr>
            <p:sp>
              <p:nvSpPr>
                <p:cNvPr id="726" name="Google Shape;726;p40"/>
                <p:cNvSpPr/>
                <p:nvPr/>
              </p:nvSpPr>
              <p:spPr>
                <a:xfrm>
                  <a:off x="3789173" y="2377690"/>
                  <a:ext cx="1098904" cy="1084796"/>
                </a:xfrm>
                <a:custGeom>
                  <a:avLst/>
                  <a:gdLst/>
                  <a:ahLst/>
                  <a:cxnLst/>
                  <a:rect l="l" t="t" r="r" b="b"/>
                  <a:pathLst>
                    <a:path w="45721" h="45134" extrusionOk="0">
                      <a:moveTo>
                        <a:pt x="22861" y="0"/>
                      </a:moveTo>
                      <a:cubicBezTo>
                        <a:pt x="22090" y="0"/>
                        <a:pt x="21319" y="295"/>
                        <a:pt x="20730" y="884"/>
                      </a:cubicBezTo>
                      <a:lnTo>
                        <a:pt x="1180" y="20446"/>
                      </a:lnTo>
                      <a:cubicBezTo>
                        <a:pt x="1" y="21613"/>
                        <a:pt x="1" y="23518"/>
                        <a:pt x="1180" y="24697"/>
                      </a:cubicBezTo>
                      <a:lnTo>
                        <a:pt x="20730" y="44259"/>
                      </a:lnTo>
                      <a:cubicBezTo>
                        <a:pt x="21319" y="44842"/>
                        <a:pt x="22090" y="45134"/>
                        <a:pt x="22861" y="45134"/>
                      </a:cubicBezTo>
                      <a:cubicBezTo>
                        <a:pt x="23632" y="45134"/>
                        <a:pt x="24403" y="44842"/>
                        <a:pt x="24992" y="44259"/>
                      </a:cubicBezTo>
                      <a:lnTo>
                        <a:pt x="44542" y="24697"/>
                      </a:lnTo>
                      <a:cubicBezTo>
                        <a:pt x="45721" y="23518"/>
                        <a:pt x="45721" y="21613"/>
                        <a:pt x="44542" y="20446"/>
                      </a:cubicBezTo>
                      <a:lnTo>
                        <a:pt x="36684" y="12576"/>
                      </a:lnTo>
                      <a:cubicBezTo>
                        <a:pt x="36267" y="12171"/>
                        <a:pt x="36363" y="11481"/>
                        <a:pt x="36851" y="11171"/>
                      </a:cubicBezTo>
                      <a:cubicBezTo>
                        <a:pt x="37565" y="10719"/>
                        <a:pt x="38327" y="10350"/>
                        <a:pt x="39125" y="10052"/>
                      </a:cubicBezTo>
                      <a:cubicBezTo>
                        <a:pt x="39613" y="9874"/>
                        <a:pt x="40054" y="9552"/>
                        <a:pt x="40399" y="9100"/>
                      </a:cubicBezTo>
                      <a:cubicBezTo>
                        <a:pt x="41173" y="8099"/>
                        <a:pt x="41220" y="6778"/>
                        <a:pt x="40518" y="5730"/>
                      </a:cubicBezTo>
                      <a:cubicBezTo>
                        <a:pt x="39932" y="4868"/>
                        <a:pt x="39013" y="4436"/>
                        <a:pt x="38094" y="4436"/>
                      </a:cubicBezTo>
                      <a:cubicBezTo>
                        <a:pt x="37349" y="4436"/>
                        <a:pt x="36606" y="4720"/>
                        <a:pt x="36041" y="5290"/>
                      </a:cubicBezTo>
                      <a:cubicBezTo>
                        <a:pt x="35732" y="5587"/>
                        <a:pt x="35505" y="5956"/>
                        <a:pt x="35362" y="6337"/>
                      </a:cubicBezTo>
                      <a:cubicBezTo>
                        <a:pt x="35077" y="7123"/>
                        <a:pt x="34720" y="7885"/>
                        <a:pt x="34267" y="8588"/>
                      </a:cubicBezTo>
                      <a:cubicBezTo>
                        <a:pt x="34091" y="8872"/>
                        <a:pt x="33797" y="9021"/>
                        <a:pt x="33498" y="9021"/>
                      </a:cubicBezTo>
                      <a:cubicBezTo>
                        <a:pt x="33271" y="9021"/>
                        <a:pt x="33042" y="8934"/>
                        <a:pt x="32862" y="8754"/>
                      </a:cubicBezTo>
                      <a:lnTo>
                        <a:pt x="24992" y="884"/>
                      </a:lnTo>
                      <a:cubicBezTo>
                        <a:pt x="24403" y="295"/>
                        <a:pt x="23632" y="0"/>
                        <a:pt x="22861"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0"/>
                <p:cNvSpPr/>
                <p:nvPr/>
              </p:nvSpPr>
              <p:spPr>
                <a:xfrm>
                  <a:off x="3885623" y="2465897"/>
                  <a:ext cx="287050" cy="287338"/>
                </a:xfrm>
                <a:custGeom>
                  <a:avLst/>
                  <a:gdLst/>
                  <a:ahLst/>
                  <a:cxnLst/>
                  <a:rect l="l" t="t" r="r" b="b"/>
                  <a:pathLst>
                    <a:path w="11943" h="11955" extrusionOk="0">
                      <a:moveTo>
                        <a:pt x="5977" y="0"/>
                      </a:moveTo>
                      <a:cubicBezTo>
                        <a:pt x="2679" y="0"/>
                        <a:pt x="0" y="2679"/>
                        <a:pt x="0" y="5977"/>
                      </a:cubicBezTo>
                      <a:cubicBezTo>
                        <a:pt x="0" y="9275"/>
                        <a:pt x="2679" y="11954"/>
                        <a:pt x="5977" y="11954"/>
                      </a:cubicBezTo>
                      <a:cubicBezTo>
                        <a:pt x="9275" y="11954"/>
                        <a:pt x="11942" y="9275"/>
                        <a:pt x="11942" y="5977"/>
                      </a:cubicBezTo>
                      <a:cubicBezTo>
                        <a:pt x="11942" y="2679"/>
                        <a:pt x="9275" y="0"/>
                        <a:pt x="5977"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8" name="Google Shape;728;p40"/>
              <p:cNvGrpSpPr/>
              <p:nvPr/>
            </p:nvGrpSpPr>
            <p:grpSpPr>
              <a:xfrm>
                <a:off x="4151137" y="2732796"/>
                <a:ext cx="374986" cy="374572"/>
                <a:chOff x="3752358" y="3817349"/>
                <a:chExt cx="346056" cy="345674"/>
              </a:xfrm>
            </p:grpSpPr>
            <p:sp>
              <p:nvSpPr>
                <p:cNvPr id="729" name="Google Shape;729;p40"/>
                <p:cNvSpPr/>
                <p:nvPr/>
              </p:nvSpPr>
              <p:spPr>
                <a:xfrm>
                  <a:off x="3752358" y="3817349"/>
                  <a:ext cx="346056" cy="345674"/>
                </a:xfrm>
                <a:custGeom>
                  <a:avLst/>
                  <a:gdLst/>
                  <a:ahLst/>
                  <a:cxnLst/>
                  <a:rect l="l" t="t" r="r" b="b"/>
                  <a:pathLst>
                    <a:path w="10872" h="10860" extrusionOk="0">
                      <a:moveTo>
                        <a:pt x="5430" y="334"/>
                      </a:moveTo>
                      <a:cubicBezTo>
                        <a:pt x="8252" y="334"/>
                        <a:pt x="10526" y="2608"/>
                        <a:pt x="10526" y="5430"/>
                      </a:cubicBezTo>
                      <a:cubicBezTo>
                        <a:pt x="10526" y="8240"/>
                        <a:pt x="8228"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300" y="8240"/>
                        <a:pt x="10871" y="6871"/>
                        <a:pt x="10871" y="5430"/>
                      </a:cubicBezTo>
                      <a:cubicBezTo>
                        <a:pt x="10871" y="3989"/>
                        <a:pt x="10300" y="2620"/>
                        <a:pt x="9276" y="1584"/>
                      </a:cubicBezTo>
                      <a:cubicBezTo>
                        <a:pt x="8252" y="560"/>
                        <a:pt x="6882"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0"/>
                <p:cNvSpPr/>
                <p:nvPr/>
              </p:nvSpPr>
              <p:spPr>
                <a:xfrm>
                  <a:off x="3831933" y="3955682"/>
                  <a:ext cx="47809" cy="120540"/>
                </a:xfrm>
                <a:custGeom>
                  <a:avLst/>
                  <a:gdLst/>
                  <a:ahLst/>
                  <a:cxnLst/>
                  <a:rect l="l" t="t" r="r" b="b"/>
                  <a:pathLst>
                    <a:path w="1502" h="3787" extrusionOk="0">
                      <a:moveTo>
                        <a:pt x="1168" y="346"/>
                      </a:moveTo>
                      <a:lnTo>
                        <a:pt x="1168" y="3430"/>
                      </a:lnTo>
                      <a:lnTo>
                        <a:pt x="358" y="3430"/>
                      </a:lnTo>
                      <a:lnTo>
                        <a:pt x="35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0"/>
                <p:cNvSpPr/>
                <p:nvPr/>
              </p:nvSpPr>
              <p:spPr>
                <a:xfrm>
                  <a:off x="3824739" y="3890112"/>
                  <a:ext cx="55002" cy="55002"/>
                </a:xfrm>
                <a:custGeom>
                  <a:avLst/>
                  <a:gdLst/>
                  <a:ahLst/>
                  <a:cxnLst/>
                  <a:rect l="l" t="t" r="r" b="b"/>
                  <a:pathLst>
                    <a:path w="1728" h="1728" extrusionOk="0">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0"/>
                <p:cNvSpPr/>
                <p:nvPr/>
              </p:nvSpPr>
              <p:spPr>
                <a:xfrm>
                  <a:off x="3904696" y="3955682"/>
                  <a:ext cx="128148" cy="120540"/>
                </a:xfrm>
                <a:custGeom>
                  <a:avLst/>
                  <a:gdLst/>
                  <a:ahLst/>
                  <a:cxnLst/>
                  <a:rect l="l" t="t" r="r" b="b"/>
                  <a:pathLst>
                    <a:path w="4026" h="3787" extrusionOk="0">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33" name="Google Shape;733;p40"/>
            <p:cNvGrpSpPr/>
            <p:nvPr/>
          </p:nvGrpSpPr>
          <p:grpSpPr>
            <a:xfrm>
              <a:off x="7034853" y="3222917"/>
              <a:ext cx="956596" cy="944252"/>
              <a:chOff x="4349489" y="2960313"/>
              <a:chExt cx="1098904" cy="1084724"/>
            </a:xfrm>
          </p:grpSpPr>
          <p:grpSp>
            <p:nvGrpSpPr>
              <p:cNvPr id="734" name="Google Shape;734;p40"/>
              <p:cNvGrpSpPr/>
              <p:nvPr/>
            </p:nvGrpSpPr>
            <p:grpSpPr>
              <a:xfrm>
                <a:off x="4349489" y="2960313"/>
                <a:ext cx="1098904" cy="1084724"/>
                <a:chOff x="4349489" y="2960313"/>
                <a:chExt cx="1098904" cy="1084724"/>
              </a:xfrm>
            </p:grpSpPr>
            <p:sp>
              <p:nvSpPr>
                <p:cNvPr id="735" name="Google Shape;735;p40"/>
                <p:cNvSpPr/>
                <p:nvPr/>
              </p:nvSpPr>
              <p:spPr>
                <a:xfrm>
                  <a:off x="4349489" y="2960313"/>
                  <a:ext cx="1098904" cy="1084724"/>
                </a:xfrm>
                <a:custGeom>
                  <a:avLst/>
                  <a:gdLst/>
                  <a:ahLst/>
                  <a:cxnLst/>
                  <a:rect l="l" t="t" r="r" b="b"/>
                  <a:pathLst>
                    <a:path w="45721" h="45131" extrusionOk="0">
                      <a:moveTo>
                        <a:pt x="22862" y="0"/>
                      </a:moveTo>
                      <a:cubicBezTo>
                        <a:pt x="22092" y="0"/>
                        <a:pt x="21324" y="295"/>
                        <a:pt x="20741" y="884"/>
                      </a:cubicBezTo>
                      <a:lnTo>
                        <a:pt x="12871" y="8743"/>
                      </a:lnTo>
                      <a:cubicBezTo>
                        <a:pt x="12697" y="8917"/>
                        <a:pt x="12470" y="9001"/>
                        <a:pt x="12243" y="9001"/>
                      </a:cubicBezTo>
                      <a:cubicBezTo>
                        <a:pt x="11942" y="9001"/>
                        <a:pt x="11642" y="8854"/>
                        <a:pt x="11466" y="8576"/>
                      </a:cubicBezTo>
                      <a:cubicBezTo>
                        <a:pt x="11014" y="7861"/>
                        <a:pt x="10645" y="7099"/>
                        <a:pt x="10347" y="6302"/>
                      </a:cubicBezTo>
                      <a:cubicBezTo>
                        <a:pt x="10168" y="5814"/>
                        <a:pt x="9847" y="5373"/>
                        <a:pt x="9394" y="5028"/>
                      </a:cubicBezTo>
                      <a:cubicBezTo>
                        <a:pt x="8866" y="4619"/>
                        <a:pt x="8248" y="4413"/>
                        <a:pt x="7630" y="4413"/>
                      </a:cubicBezTo>
                      <a:cubicBezTo>
                        <a:pt x="7078" y="4413"/>
                        <a:pt x="6525" y="4577"/>
                        <a:pt x="6037" y="4909"/>
                      </a:cubicBezTo>
                      <a:cubicBezTo>
                        <a:pt x="4465" y="5968"/>
                        <a:pt x="4310" y="8123"/>
                        <a:pt x="5584" y="9385"/>
                      </a:cubicBezTo>
                      <a:cubicBezTo>
                        <a:pt x="5894" y="9695"/>
                        <a:pt x="6251" y="9921"/>
                        <a:pt x="6632" y="10064"/>
                      </a:cubicBezTo>
                      <a:cubicBezTo>
                        <a:pt x="7418" y="10350"/>
                        <a:pt x="8180" y="10707"/>
                        <a:pt x="8882" y="11159"/>
                      </a:cubicBezTo>
                      <a:cubicBezTo>
                        <a:pt x="9382"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FCBD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40"/>
                <p:cNvSpPr/>
                <p:nvPr/>
              </p:nvSpPr>
              <p:spPr>
                <a:xfrm>
                  <a:off x="5065741" y="3026769"/>
                  <a:ext cx="287338" cy="287338"/>
                </a:xfrm>
                <a:custGeom>
                  <a:avLst/>
                  <a:gdLst/>
                  <a:ahLst/>
                  <a:cxnLst/>
                  <a:rect l="l" t="t" r="r" b="b"/>
                  <a:pathLst>
                    <a:path w="11955" h="11955" extrusionOk="0">
                      <a:moveTo>
                        <a:pt x="5978" y="1"/>
                      </a:moveTo>
                      <a:cubicBezTo>
                        <a:pt x="2680" y="1"/>
                        <a:pt x="1" y="2679"/>
                        <a:pt x="1" y="5978"/>
                      </a:cubicBezTo>
                      <a:cubicBezTo>
                        <a:pt x="1" y="9276"/>
                        <a:pt x="2680" y="11954"/>
                        <a:pt x="5978" y="11954"/>
                      </a:cubicBezTo>
                      <a:cubicBezTo>
                        <a:pt x="9276" y="11954"/>
                        <a:pt x="11955" y="9276"/>
                        <a:pt x="11955" y="5978"/>
                      </a:cubicBezTo>
                      <a:cubicBezTo>
                        <a:pt x="11955" y="2679"/>
                        <a:pt x="9276" y="1"/>
                        <a:pt x="5978" y="1"/>
                      </a:cubicBezTo>
                      <a:close/>
                    </a:path>
                  </a:pathLst>
                </a:custGeom>
                <a:solidFill>
                  <a:srgbClr val="FCBD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7" name="Google Shape;737;p40"/>
              <p:cNvGrpSpPr/>
              <p:nvPr/>
            </p:nvGrpSpPr>
            <p:grpSpPr>
              <a:xfrm>
                <a:off x="4732657" y="3315384"/>
                <a:ext cx="374952" cy="374572"/>
                <a:chOff x="4201447" y="3817349"/>
                <a:chExt cx="346024" cy="345674"/>
              </a:xfrm>
            </p:grpSpPr>
            <p:sp>
              <p:nvSpPr>
                <p:cNvPr id="738" name="Google Shape;738;p40"/>
                <p:cNvSpPr/>
                <p:nvPr/>
              </p:nvSpPr>
              <p:spPr>
                <a:xfrm>
                  <a:off x="4201447" y="3817349"/>
                  <a:ext cx="346024" cy="345674"/>
                </a:xfrm>
                <a:custGeom>
                  <a:avLst/>
                  <a:gdLst/>
                  <a:ahLst/>
                  <a:cxnLst/>
                  <a:rect l="l" t="t" r="r" b="b"/>
                  <a:pathLst>
                    <a:path w="10871" h="10860" extrusionOk="0">
                      <a:moveTo>
                        <a:pt x="5430" y="334"/>
                      </a:moveTo>
                      <a:cubicBezTo>
                        <a:pt x="8252" y="334"/>
                        <a:pt x="10526" y="2608"/>
                        <a:pt x="10526" y="5430"/>
                      </a:cubicBezTo>
                      <a:cubicBezTo>
                        <a:pt x="10526" y="8240"/>
                        <a:pt x="8252"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299" y="8240"/>
                        <a:pt x="10871" y="6871"/>
                        <a:pt x="10871" y="5430"/>
                      </a:cubicBezTo>
                      <a:cubicBezTo>
                        <a:pt x="10871" y="3989"/>
                        <a:pt x="10299" y="2620"/>
                        <a:pt x="9276" y="1584"/>
                      </a:cubicBezTo>
                      <a:cubicBezTo>
                        <a:pt x="8252" y="560"/>
                        <a:pt x="6882"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0"/>
                <p:cNvSpPr/>
                <p:nvPr/>
              </p:nvSpPr>
              <p:spPr>
                <a:xfrm>
                  <a:off x="4271569" y="3904531"/>
                  <a:ext cx="227394" cy="185728"/>
                </a:xfrm>
                <a:custGeom>
                  <a:avLst/>
                  <a:gdLst/>
                  <a:ahLst/>
                  <a:cxnLst/>
                  <a:rect l="l" t="t" r="r" b="b"/>
                  <a:pathLst>
                    <a:path w="7144" h="5835" extrusionOk="0">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40" name="Google Shape;740;p40"/>
            <p:cNvGrpSpPr/>
            <p:nvPr/>
          </p:nvGrpSpPr>
          <p:grpSpPr>
            <a:xfrm>
              <a:off x="6529419" y="3711909"/>
              <a:ext cx="956596" cy="944315"/>
              <a:chOff x="3768864" y="3522050"/>
              <a:chExt cx="1098904" cy="1084796"/>
            </a:xfrm>
          </p:grpSpPr>
          <p:grpSp>
            <p:nvGrpSpPr>
              <p:cNvPr id="741" name="Google Shape;741;p40"/>
              <p:cNvGrpSpPr/>
              <p:nvPr/>
            </p:nvGrpSpPr>
            <p:grpSpPr>
              <a:xfrm>
                <a:off x="3768864" y="3522050"/>
                <a:ext cx="1098904" cy="1084796"/>
                <a:chOff x="3768864" y="3522050"/>
                <a:chExt cx="1098904" cy="1084796"/>
              </a:xfrm>
            </p:grpSpPr>
            <p:sp>
              <p:nvSpPr>
                <p:cNvPr id="742" name="Google Shape;742;p40"/>
                <p:cNvSpPr/>
                <p:nvPr/>
              </p:nvSpPr>
              <p:spPr>
                <a:xfrm>
                  <a:off x="3768864" y="3522050"/>
                  <a:ext cx="1098904" cy="1084796"/>
                </a:xfrm>
                <a:custGeom>
                  <a:avLst/>
                  <a:gdLst/>
                  <a:ahLst/>
                  <a:cxnLst/>
                  <a:rect l="l" t="t" r="r" b="b"/>
                  <a:pathLst>
                    <a:path w="45721" h="45134" extrusionOk="0">
                      <a:moveTo>
                        <a:pt x="22862" y="0"/>
                      </a:moveTo>
                      <a:cubicBezTo>
                        <a:pt x="22093" y="0"/>
                        <a:pt x="21325" y="295"/>
                        <a:pt x="20741" y="884"/>
                      </a:cubicBezTo>
                      <a:lnTo>
                        <a:pt x="1179" y="20446"/>
                      </a:lnTo>
                      <a:cubicBezTo>
                        <a:pt x="1" y="21613"/>
                        <a:pt x="1" y="23518"/>
                        <a:pt x="1179" y="24697"/>
                      </a:cubicBezTo>
                      <a:lnTo>
                        <a:pt x="20741" y="44259"/>
                      </a:lnTo>
                      <a:cubicBezTo>
                        <a:pt x="21325" y="44842"/>
                        <a:pt x="22093" y="45134"/>
                        <a:pt x="22862" y="45134"/>
                      </a:cubicBezTo>
                      <a:cubicBezTo>
                        <a:pt x="23631" y="45134"/>
                        <a:pt x="24402" y="44842"/>
                        <a:pt x="24992" y="44259"/>
                      </a:cubicBezTo>
                      <a:lnTo>
                        <a:pt x="44554" y="24697"/>
                      </a:lnTo>
                      <a:cubicBezTo>
                        <a:pt x="45721" y="23518"/>
                        <a:pt x="45721" y="21613"/>
                        <a:pt x="44554" y="20446"/>
                      </a:cubicBezTo>
                      <a:lnTo>
                        <a:pt x="36684" y="12576"/>
                      </a:lnTo>
                      <a:cubicBezTo>
                        <a:pt x="36279" y="12171"/>
                        <a:pt x="36362" y="11481"/>
                        <a:pt x="36850" y="11171"/>
                      </a:cubicBezTo>
                      <a:cubicBezTo>
                        <a:pt x="37565" y="10719"/>
                        <a:pt x="38327" y="10362"/>
                        <a:pt x="39124" y="10052"/>
                      </a:cubicBezTo>
                      <a:cubicBezTo>
                        <a:pt x="39613" y="9874"/>
                        <a:pt x="40053" y="9552"/>
                        <a:pt x="40410" y="9100"/>
                      </a:cubicBezTo>
                      <a:cubicBezTo>
                        <a:pt x="41172" y="8111"/>
                        <a:pt x="41220" y="6778"/>
                        <a:pt x="40518" y="5742"/>
                      </a:cubicBezTo>
                      <a:cubicBezTo>
                        <a:pt x="39931" y="4872"/>
                        <a:pt x="39013" y="4437"/>
                        <a:pt x="38094" y="4437"/>
                      </a:cubicBezTo>
                      <a:cubicBezTo>
                        <a:pt x="37352" y="4437"/>
                        <a:pt x="36610" y="4721"/>
                        <a:pt x="36041" y="5290"/>
                      </a:cubicBezTo>
                      <a:cubicBezTo>
                        <a:pt x="35731" y="5599"/>
                        <a:pt x="35505" y="5956"/>
                        <a:pt x="35362" y="6337"/>
                      </a:cubicBezTo>
                      <a:cubicBezTo>
                        <a:pt x="35076" y="7135"/>
                        <a:pt x="34719" y="7885"/>
                        <a:pt x="34267" y="8588"/>
                      </a:cubicBezTo>
                      <a:cubicBezTo>
                        <a:pt x="34091" y="8872"/>
                        <a:pt x="33796" y="9021"/>
                        <a:pt x="33498" y="9021"/>
                      </a:cubicBezTo>
                      <a:cubicBezTo>
                        <a:pt x="33271" y="9021"/>
                        <a:pt x="33042" y="8934"/>
                        <a:pt x="32862" y="8754"/>
                      </a:cubicBezTo>
                      <a:lnTo>
                        <a:pt x="24992" y="884"/>
                      </a:lnTo>
                      <a:cubicBezTo>
                        <a:pt x="24402" y="295"/>
                        <a:pt x="23631" y="0"/>
                        <a:pt x="22862" y="0"/>
                      </a:cubicBezTo>
                      <a:close/>
                    </a:path>
                  </a:pathLst>
                </a:custGeom>
                <a:solidFill>
                  <a:srgbClr val="EC3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0"/>
                <p:cNvSpPr/>
                <p:nvPr/>
              </p:nvSpPr>
              <p:spPr>
                <a:xfrm>
                  <a:off x="3887041" y="3641743"/>
                  <a:ext cx="287338" cy="287026"/>
                </a:xfrm>
                <a:custGeom>
                  <a:avLst/>
                  <a:gdLst/>
                  <a:ahLst/>
                  <a:cxnLst/>
                  <a:rect l="l" t="t" r="r" b="b"/>
                  <a:pathLst>
                    <a:path w="11955" h="11942" extrusionOk="0">
                      <a:moveTo>
                        <a:pt x="5978" y="0"/>
                      </a:moveTo>
                      <a:cubicBezTo>
                        <a:pt x="2680" y="0"/>
                        <a:pt x="1" y="2667"/>
                        <a:pt x="1" y="5977"/>
                      </a:cubicBezTo>
                      <a:cubicBezTo>
                        <a:pt x="1" y="9275"/>
                        <a:pt x="2680" y="11942"/>
                        <a:pt x="5978" y="11942"/>
                      </a:cubicBezTo>
                      <a:cubicBezTo>
                        <a:pt x="9276" y="11942"/>
                        <a:pt x="11955" y="9275"/>
                        <a:pt x="11955" y="5977"/>
                      </a:cubicBezTo>
                      <a:cubicBezTo>
                        <a:pt x="11955" y="2667"/>
                        <a:pt x="9276" y="0"/>
                        <a:pt x="5978" y="0"/>
                      </a:cubicBezTo>
                      <a:close/>
                    </a:path>
                  </a:pathLst>
                </a:custGeom>
                <a:solidFill>
                  <a:srgbClr val="EC3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4" name="Google Shape;744;p40"/>
              <p:cNvGrpSpPr/>
              <p:nvPr/>
            </p:nvGrpSpPr>
            <p:grpSpPr>
              <a:xfrm>
                <a:off x="4139616" y="3871555"/>
                <a:ext cx="357419" cy="357005"/>
                <a:chOff x="7482229" y="3351230"/>
                <a:chExt cx="357419" cy="357005"/>
              </a:xfrm>
            </p:grpSpPr>
            <p:sp>
              <p:nvSpPr>
                <p:cNvPr id="745" name="Google Shape;745;p40"/>
                <p:cNvSpPr/>
                <p:nvPr/>
              </p:nvSpPr>
              <p:spPr>
                <a:xfrm>
                  <a:off x="7482229" y="3351230"/>
                  <a:ext cx="357419" cy="357005"/>
                </a:xfrm>
                <a:custGeom>
                  <a:avLst/>
                  <a:gdLst/>
                  <a:ahLst/>
                  <a:cxnLst/>
                  <a:rect l="l" t="t" r="r" b="b"/>
                  <a:pathLst>
                    <a:path w="11229" h="11216" extrusionOk="0">
                      <a:moveTo>
                        <a:pt x="5633" y="357"/>
                      </a:moveTo>
                      <a:cubicBezTo>
                        <a:pt x="8538" y="357"/>
                        <a:pt x="10883" y="2703"/>
                        <a:pt x="10883" y="5608"/>
                      </a:cubicBezTo>
                      <a:cubicBezTo>
                        <a:pt x="10883" y="8513"/>
                        <a:pt x="8538" y="10859"/>
                        <a:pt x="5633" y="10859"/>
                      </a:cubicBezTo>
                      <a:cubicBezTo>
                        <a:pt x="2728" y="10859"/>
                        <a:pt x="382" y="8513"/>
                        <a:pt x="382" y="5608"/>
                      </a:cubicBezTo>
                      <a:cubicBezTo>
                        <a:pt x="382" y="2703"/>
                        <a:pt x="2728" y="357"/>
                        <a:pt x="5633" y="357"/>
                      </a:cubicBezTo>
                      <a:close/>
                      <a:moveTo>
                        <a:pt x="5621" y="0"/>
                      </a:moveTo>
                      <a:cubicBezTo>
                        <a:pt x="4109" y="0"/>
                        <a:pt x="2716" y="572"/>
                        <a:pt x="1644" y="1631"/>
                      </a:cubicBezTo>
                      <a:cubicBezTo>
                        <a:pt x="584" y="2691"/>
                        <a:pt x="1" y="4108"/>
                        <a:pt x="1" y="5608"/>
                      </a:cubicBezTo>
                      <a:cubicBezTo>
                        <a:pt x="1" y="7108"/>
                        <a:pt x="584" y="8513"/>
                        <a:pt x="1644" y="9585"/>
                      </a:cubicBezTo>
                      <a:cubicBezTo>
                        <a:pt x="2704" y="10632"/>
                        <a:pt x="4109" y="11216"/>
                        <a:pt x="5621" y="11216"/>
                      </a:cubicBezTo>
                      <a:cubicBezTo>
                        <a:pt x="7121" y="11216"/>
                        <a:pt x="8526" y="10632"/>
                        <a:pt x="9597" y="9585"/>
                      </a:cubicBezTo>
                      <a:cubicBezTo>
                        <a:pt x="10645" y="8525"/>
                        <a:pt x="11229" y="7108"/>
                        <a:pt x="11229" y="5608"/>
                      </a:cubicBezTo>
                      <a:cubicBezTo>
                        <a:pt x="11229" y="4108"/>
                        <a:pt x="10669" y="2703"/>
                        <a:pt x="9597" y="1631"/>
                      </a:cubicBezTo>
                      <a:cubicBezTo>
                        <a:pt x="8538" y="572"/>
                        <a:pt x="7121" y="0"/>
                        <a:pt x="56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40"/>
                <p:cNvSpPr/>
                <p:nvPr/>
              </p:nvSpPr>
              <p:spPr>
                <a:xfrm>
                  <a:off x="7592138" y="3605616"/>
                  <a:ext cx="137983" cy="32530"/>
                </a:xfrm>
                <a:custGeom>
                  <a:avLst/>
                  <a:gdLst/>
                  <a:ahLst/>
                  <a:cxnLst/>
                  <a:rect l="l" t="t" r="r" b="b"/>
                  <a:pathLst>
                    <a:path w="4335" h="1022" extrusionOk="0">
                      <a:moveTo>
                        <a:pt x="202" y="1"/>
                      </a:moveTo>
                      <a:cubicBezTo>
                        <a:pt x="147" y="1"/>
                        <a:pt x="94" y="21"/>
                        <a:pt x="60" y="69"/>
                      </a:cubicBezTo>
                      <a:cubicBezTo>
                        <a:pt x="1" y="140"/>
                        <a:pt x="1" y="259"/>
                        <a:pt x="96" y="319"/>
                      </a:cubicBezTo>
                      <a:cubicBezTo>
                        <a:pt x="644" y="783"/>
                        <a:pt x="1370" y="1021"/>
                        <a:pt x="2168" y="1021"/>
                      </a:cubicBezTo>
                      <a:cubicBezTo>
                        <a:pt x="2954" y="1021"/>
                        <a:pt x="3680" y="771"/>
                        <a:pt x="4239" y="319"/>
                      </a:cubicBezTo>
                      <a:cubicBezTo>
                        <a:pt x="4323" y="259"/>
                        <a:pt x="4335" y="140"/>
                        <a:pt x="4263" y="69"/>
                      </a:cubicBezTo>
                      <a:cubicBezTo>
                        <a:pt x="4228" y="26"/>
                        <a:pt x="4170" y="4"/>
                        <a:pt x="4115" y="4"/>
                      </a:cubicBezTo>
                      <a:cubicBezTo>
                        <a:pt x="4078" y="4"/>
                        <a:pt x="4042" y="14"/>
                        <a:pt x="4013" y="33"/>
                      </a:cubicBezTo>
                      <a:cubicBezTo>
                        <a:pt x="3537" y="438"/>
                        <a:pt x="2882" y="664"/>
                        <a:pt x="2168" y="664"/>
                      </a:cubicBezTo>
                      <a:cubicBezTo>
                        <a:pt x="1465" y="664"/>
                        <a:pt x="810" y="438"/>
                        <a:pt x="322" y="33"/>
                      </a:cubicBezTo>
                      <a:cubicBezTo>
                        <a:pt x="286" y="12"/>
                        <a:pt x="244"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0"/>
                <p:cNvSpPr/>
                <p:nvPr/>
              </p:nvSpPr>
              <p:spPr>
                <a:xfrm>
                  <a:off x="7513709" y="3387962"/>
                  <a:ext cx="295987" cy="282014"/>
                </a:xfrm>
                <a:custGeom>
                  <a:avLst/>
                  <a:gdLst/>
                  <a:ahLst/>
                  <a:cxnLst/>
                  <a:rect l="l" t="t" r="r" b="b"/>
                  <a:pathLst>
                    <a:path w="9299" h="8860" extrusionOk="0">
                      <a:moveTo>
                        <a:pt x="6060" y="370"/>
                      </a:moveTo>
                      <a:cubicBezTo>
                        <a:pt x="6358" y="370"/>
                        <a:pt x="6596" y="608"/>
                        <a:pt x="6596" y="906"/>
                      </a:cubicBezTo>
                      <a:cubicBezTo>
                        <a:pt x="6596" y="1204"/>
                        <a:pt x="6358" y="1442"/>
                        <a:pt x="6060" y="1442"/>
                      </a:cubicBezTo>
                      <a:cubicBezTo>
                        <a:pt x="5763" y="1442"/>
                        <a:pt x="5525" y="1204"/>
                        <a:pt x="5525" y="906"/>
                      </a:cubicBezTo>
                      <a:cubicBezTo>
                        <a:pt x="5525" y="608"/>
                        <a:pt x="5763" y="370"/>
                        <a:pt x="6060" y="370"/>
                      </a:cubicBezTo>
                      <a:close/>
                      <a:moveTo>
                        <a:pt x="1322" y="2989"/>
                      </a:moveTo>
                      <a:cubicBezTo>
                        <a:pt x="1596" y="2989"/>
                        <a:pt x="1834" y="3097"/>
                        <a:pt x="2012" y="3263"/>
                      </a:cubicBezTo>
                      <a:cubicBezTo>
                        <a:pt x="1477" y="3680"/>
                        <a:pt x="1072" y="4240"/>
                        <a:pt x="881" y="4883"/>
                      </a:cubicBezTo>
                      <a:cubicBezTo>
                        <a:pt x="548" y="4716"/>
                        <a:pt x="334" y="4359"/>
                        <a:pt x="334" y="3990"/>
                      </a:cubicBezTo>
                      <a:cubicBezTo>
                        <a:pt x="334" y="3442"/>
                        <a:pt x="774" y="2989"/>
                        <a:pt x="1322" y="2989"/>
                      </a:cubicBezTo>
                      <a:close/>
                      <a:moveTo>
                        <a:pt x="7954" y="2989"/>
                      </a:moveTo>
                      <a:cubicBezTo>
                        <a:pt x="8501" y="2989"/>
                        <a:pt x="8942" y="3442"/>
                        <a:pt x="8942" y="3990"/>
                      </a:cubicBezTo>
                      <a:cubicBezTo>
                        <a:pt x="8966" y="4359"/>
                        <a:pt x="8739" y="4704"/>
                        <a:pt x="8394" y="4883"/>
                      </a:cubicBezTo>
                      <a:cubicBezTo>
                        <a:pt x="8216" y="4240"/>
                        <a:pt x="7811" y="3680"/>
                        <a:pt x="7263" y="3263"/>
                      </a:cubicBezTo>
                      <a:cubicBezTo>
                        <a:pt x="7442" y="3085"/>
                        <a:pt x="7692" y="2989"/>
                        <a:pt x="7954" y="2989"/>
                      </a:cubicBezTo>
                      <a:close/>
                      <a:moveTo>
                        <a:pt x="6072" y="1"/>
                      </a:moveTo>
                      <a:cubicBezTo>
                        <a:pt x="5632" y="1"/>
                        <a:pt x="5251" y="334"/>
                        <a:pt x="5191" y="763"/>
                      </a:cubicBezTo>
                      <a:lnTo>
                        <a:pt x="4596" y="953"/>
                      </a:lnTo>
                      <a:cubicBezTo>
                        <a:pt x="4525" y="989"/>
                        <a:pt x="4477" y="1049"/>
                        <a:pt x="4477" y="1120"/>
                      </a:cubicBezTo>
                      <a:lnTo>
                        <a:pt x="4477" y="2370"/>
                      </a:lnTo>
                      <a:cubicBezTo>
                        <a:pt x="3679" y="2394"/>
                        <a:pt x="2929" y="2632"/>
                        <a:pt x="2334" y="3025"/>
                      </a:cubicBezTo>
                      <a:cubicBezTo>
                        <a:pt x="2084" y="2751"/>
                        <a:pt x="1727" y="2608"/>
                        <a:pt x="1358" y="2608"/>
                      </a:cubicBezTo>
                      <a:cubicBezTo>
                        <a:pt x="607" y="2608"/>
                        <a:pt x="0" y="3216"/>
                        <a:pt x="0" y="3966"/>
                      </a:cubicBezTo>
                      <a:cubicBezTo>
                        <a:pt x="0" y="4513"/>
                        <a:pt x="345" y="5002"/>
                        <a:pt x="834" y="5216"/>
                      </a:cubicBezTo>
                      <a:cubicBezTo>
                        <a:pt x="822" y="5347"/>
                        <a:pt x="798" y="5478"/>
                        <a:pt x="798" y="5609"/>
                      </a:cubicBezTo>
                      <a:cubicBezTo>
                        <a:pt x="798" y="7395"/>
                        <a:pt x="2524" y="8859"/>
                        <a:pt x="4667" y="8859"/>
                      </a:cubicBezTo>
                      <a:cubicBezTo>
                        <a:pt x="5763" y="8859"/>
                        <a:pt x="6739" y="8490"/>
                        <a:pt x="7442" y="7871"/>
                      </a:cubicBezTo>
                      <a:cubicBezTo>
                        <a:pt x="7513" y="7811"/>
                        <a:pt x="7513" y="7692"/>
                        <a:pt x="7454" y="7621"/>
                      </a:cubicBezTo>
                      <a:cubicBezTo>
                        <a:pt x="7421" y="7588"/>
                        <a:pt x="7374" y="7570"/>
                        <a:pt x="7326" y="7570"/>
                      </a:cubicBezTo>
                      <a:cubicBezTo>
                        <a:pt x="7287" y="7570"/>
                        <a:pt x="7248" y="7582"/>
                        <a:pt x="7215" y="7609"/>
                      </a:cubicBezTo>
                      <a:cubicBezTo>
                        <a:pt x="6572" y="8157"/>
                        <a:pt x="5668" y="8514"/>
                        <a:pt x="4667" y="8514"/>
                      </a:cubicBezTo>
                      <a:cubicBezTo>
                        <a:pt x="2739" y="8514"/>
                        <a:pt x="1167" y="7216"/>
                        <a:pt x="1167" y="5633"/>
                      </a:cubicBezTo>
                      <a:cubicBezTo>
                        <a:pt x="1167" y="4037"/>
                        <a:pt x="2739" y="2739"/>
                        <a:pt x="4667" y="2739"/>
                      </a:cubicBezTo>
                      <a:cubicBezTo>
                        <a:pt x="6608" y="2739"/>
                        <a:pt x="8180" y="4037"/>
                        <a:pt x="8180" y="5633"/>
                      </a:cubicBezTo>
                      <a:cubicBezTo>
                        <a:pt x="8180" y="6133"/>
                        <a:pt x="8037" y="6597"/>
                        <a:pt x="7751" y="7014"/>
                      </a:cubicBezTo>
                      <a:cubicBezTo>
                        <a:pt x="7704" y="7085"/>
                        <a:pt x="7727" y="7169"/>
                        <a:pt x="7787" y="7228"/>
                      </a:cubicBezTo>
                      <a:cubicBezTo>
                        <a:pt x="7818" y="7264"/>
                        <a:pt x="7859" y="7280"/>
                        <a:pt x="7902" y="7280"/>
                      </a:cubicBezTo>
                      <a:cubicBezTo>
                        <a:pt x="7958" y="7280"/>
                        <a:pt x="8015" y="7252"/>
                        <a:pt x="8049" y="7204"/>
                      </a:cubicBezTo>
                      <a:cubicBezTo>
                        <a:pt x="8358" y="6740"/>
                        <a:pt x="8537" y="6192"/>
                        <a:pt x="8537" y="5621"/>
                      </a:cubicBezTo>
                      <a:cubicBezTo>
                        <a:pt x="8537" y="5490"/>
                        <a:pt x="8525" y="5359"/>
                        <a:pt x="8513" y="5228"/>
                      </a:cubicBezTo>
                      <a:cubicBezTo>
                        <a:pt x="8978" y="5014"/>
                        <a:pt x="9299" y="4525"/>
                        <a:pt x="9299" y="3978"/>
                      </a:cubicBezTo>
                      <a:cubicBezTo>
                        <a:pt x="9299" y="3228"/>
                        <a:pt x="8692" y="2620"/>
                        <a:pt x="7954" y="2620"/>
                      </a:cubicBezTo>
                      <a:cubicBezTo>
                        <a:pt x="7573" y="2620"/>
                        <a:pt x="7215" y="2775"/>
                        <a:pt x="6965" y="3037"/>
                      </a:cubicBezTo>
                      <a:cubicBezTo>
                        <a:pt x="6358" y="2656"/>
                        <a:pt x="5632" y="2406"/>
                        <a:pt x="4822" y="2382"/>
                      </a:cubicBezTo>
                      <a:lnTo>
                        <a:pt x="4822" y="1263"/>
                      </a:lnTo>
                      <a:lnTo>
                        <a:pt x="5215" y="1132"/>
                      </a:lnTo>
                      <a:cubicBezTo>
                        <a:pt x="5303" y="1507"/>
                        <a:pt x="5647" y="1780"/>
                        <a:pt x="6048" y="1780"/>
                      </a:cubicBezTo>
                      <a:cubicBezTo>
                        <a:pt x="6080" y="1780"/>
                        <a:pt x="6112" y="1779"/>
                        <a:pt x="6144" y="1775"/>
                      </a:cubicBezTo>
                      <a:cubicBezTo>
                        <a:pt x="6584" y="1727"/>
                        <a:pt x="6918" y="1382"/>
                        <a:pt x="6953" y="953"/>
                      </a:cubicBezTo>
                      <a:cubicBezTo>
                        <a:pt x="6977" y="430"/>
                        <a:pt x="6584" y="1"/>
                        <a:pt x="60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40"/>
                <p:cNvSpPr/>
                <p:nvPr/>
              </p:nvSpPr>
              <p:spPr>
                <a:xfrm>
                  <a:off x="7580393" y="3516460"/>
                  <a:ext cx="56880" cy="56880"/>
                </a:xfrm>
                <a:custGeom>
                  <a:avLst/>
                  <a:gdLst/>
                  <a:ahLst/>
                  <a:cxnLst/>
                  <a:rect l="l" t="t" r="r" b="b"/>
                  <a:pathLst>
                    <a:path w="1787" h="1787" extrusionOk="0">
                      <a:moveTo>
                        <a:pt x="894" y="345"/>
                      </a:moveTo>
                      <a:cubicBezTo>
                        <a:pt x="1191" y="345"/>
                        <a:pt x="1429" y="584"/>
                        <a:pt x="1429" y="881"/>
                      </a:cubicBezTo>
                      <a:cubicBezTo>
                        <a:pt x="1418" y="1179"/>
                        <a:pt x="1179" y="1417"/>
                        <a:pt x="894" y="1417"/>
                      </a:cubicBezTo>
                      <a:cubicBezTo>
                        <a:pt x="596" y="1417"/>
                        <a:pt x="358" y="1179"/>
                        <a:pt x="358" y="881"/>
                      </a:cubicBezTo>
                      <a:cubicBezTo>
                        <a:pt x="358" y="584"/>
                        <a:pt x="596" y="345"/>
                        <a:pt x="894" y="345"/>
                      </a:cubicBezTo>
                      <a:close/>
                      <a:moveTo>
                        <a:pt x="894" y="0"/>
                      </a:moveTo>
                      <a:cubicBezTo>
                        <a:pt x="406" y="0"/>
                        <a:pt x="1" y="405"/>
                        <a:pt x="1" y="893"/>
                      </a:cubicBezTo>
                      <a:cubicBezTo>
                        <a:pt x="1" y="1381"/>
                        <a:pt x="406" y="1786"/>
                        <a:pt x="894" y="1786"/>
                      </a:cubicBezTo>
                      <a:cubicBezTo>
                        <a:pt x="1394" y="1786"/>
                        <a:pt x="1787" y="1381"/>
                        <a:pt x="1787" y="893"/>
                      </a:cubicBezTo>
                      <a:cubicBezTo>
                        <a:pt x="1775" y="405"/>
                        <a:pt x="1394" y="0"/>
                        <a:pt x="8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40"/>
                <p:cNvSpPr/>
                <p:nvPr/>
              </p:nvSpPr>
              <p:spPr>
                <a:xfrm>
                  <a:off x="7685750" y="3516460"/>
                  <a:ext cx="56880" cy="56880"/>
                </a:xfrm>
                <a:custGeom>
                  <a:avLst/>
                  <a:gdLst/>
                  <a:ahLst/>
                  <a:cxnLst/>
                  <a:rect l="l" t="t" r="r" b="b"/>
                  <a:pathLst>
                    <a:path w="1787" h="1787" extrusionOk="0">
                      <a:moveTo>
                        <a:pt x="894" y="345"/>
                      </a:moveTo>
                      <a:cubicBezTo>
                        <a:pt x="1191" y="345"/>
                        <a:pt x="1429" y="584"/>
                        <a:pt x="1429" y="881"/>
                      </a:cubicBezTo>
                      <a:cubicBezTo>
                        <a:pt x="1429" y="1179"/>
                        <a:pt x="1191" y="1417"/>
                        <a:pt x="894" y="1417"/>
                      </a:cubicBezTo>
                      <a:cubicBezTo>
                        <a:pt x="596" y="1417"/>
                        <a:pt x="358" y="1179"/>
                        <a:pt x="358" y="881"/>
                      </a:cubicBezTo>
                      <a:cubicBezTo>
                        <a:pt x="358" y="584"/>
                        <a:pt x="596" y="345"/>
                        <a:pt x="894" y="345"/>
                      </a:cubicBezTo>
                      <a:close/>
                      <a:moveTo>
                        <a:pt x="894" y="0"/>
                      </a:moveTo>
                      <a:cubicBezTo>
                        <a:pt x="405" y="0"/>
                        <a:pt x="1" y="405"/>
                        <a:pt x="1" y="893"/>
                      </a:cubicBezTo>
                      <a:cubicBezTo>
                        <a:pt x="1" y="1381"/>
                        <a:pt x="405" y="1786"/>
                        <a:pt x="894" y="1786"/>
                      </a:cubicBezTo>
                      <a:cubicBezTo>
                        <a:pt x="1382" y="1786"/>
                        <a:pt x="1787" y="1381"/>
                        <a:pt x="1787" y="893"/>
                      </a:cubicBezTo>
                      <a:cubicBezTo>
                        <a:pt x="1775" y="405"/>
                        <a:pt x="1382" y="0"/>
                        <a:pt x="8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705"/>
        <p:cNvGrpSpPr/>
        <p:nvPr/>
      </p:nvGrpSpPr>
      <p:grpSpPr>
        <a:xfrm>
          <a:off x="0" y="0"/>
          <a:ext cx="0" cy="0"/>
          <a:chOff x="0" y="0"/>
          <a:chExt cx="0" cy="0"/>
        </a:xfrm>
      </p:grpSpPr>
      <p:sp>
        <p:nvSpPr>
          <p:cNvPr id="706" name="Google Shape;706;p40"/>
          <p:cNvSpPr txBox="1">
            <a:spLocks noGrp="1"/>
          </p:cNvSpPr>
          <p:nvPr>
            <p:ph type="title" idx="4294967295"/>
          </p:nvPr>
        </p:nvSpPr>
        <p:spPr>
          <a:xfrm>
            <a:off x="999030" y="85957"/>
            <a:ext cx="70473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 dirty="0">
                <a:solidFill>
                  <a:srgbClr val="FFFFFF"/>
                </a:solidFill>
                <a:latin typeface="Arial"/>
                <a:ea typeface="Arial"/>
                <a:cs typeface="Arial"/>
                <a:sym typeface="Arial"/>
              </a:rPr>
              <a:t>IPv6</a:t>
            </a:r>
            <a:endParaRPr dirty="0">
              <a:solidFill>
                <a:srgbClr val="FFFFFF"/>
              </a:solidFill>
              <a:latin typeface="Arial"/>
              <a:ea typeface="Arial"/>
              <a:cs typeface="Arial"/>
              <a:sym typeface="Arial"/>
            </a:endParaRPr>
          </a:p>
        </p:txBody>
      </p:sp>
      <p:sp>
        <p:nvSpPr>
          <p:cNvPr id="707" name="Google Shape;707;p40"/>
          <p:cNvSpPr txBox="1">
            <a:spLocks noGrp="1"/>
          </p:cNvSpPr>
          <p:nvPr>
            <p:ph type="body" idx="4294967295"/>
          </p:nvPr>
        </p:nvSpPr>
        <p:spPr>
          <a:xfrm>
            <a:off x="839191" y="500797"/>
            <a:ext cx="7079400" cy="318300"/>
          </a:xfrm>
          <a:prstGeom prst="rect">
            <a:avLst/>
          </a:prstGeom>
        </p:spPr>
        <p:txBody>
          <a:bodyPr spcFirstLastPara="1" wrap="square" lIns="91425" tIns="91425" rIns="91425" bIns="91425" anchor="t" anchorCtr="0">
            <a:noAutofit/>
          </a:bodyPr>
          <a:lstStyle/>
          <a:p>
            <a:pPr marL="114300" lvl="0" indent="0" algn="l" rtl="0">
              <a:spcBef>
                <a:spcPts val="0"/>
              </a:spcBef>
              <a:spcAft>
                <a:spcPts val="0"/>
              </a:spcAft>
              <a:buNone/>
            </a:pPr>
            <a:r>
              <a:rPr lang="en" sz="1800" dirty="0">
                <a:solidFill>
                  <a:schemeClr val="lt1"/>
                </a:solidFill>
                <a:latin typeface="Arial"/>
                <a:ea typeface="Arial"/>
                <a:cs typeface="Arial"/>
                <a:sym typeface="Arial"/>
              </a:rPr>
              <a:t>IPv6 adalah versi IP address yang lebih baru dari IPv4, dimaksudkan untuk menggantikan IPv4 yan mulai terbatas.</a:t>
            </a:r>
          </a:p>
          <a:p>
            <a:pPr marL="114300" lvl="0" indent="0" algn="l" rtl="0">
              <a:spcBef>
                <a:spcPts val="0"/>
              </a:spcBef>
              <a:spcAft>
                <a:spcPts val="0"/>
              </a:spcAft>
              <a:buNone/>
            </a:pPr>
            <a:r>
              <a:rPr lang="en-ID" sz="1800" dirty="0">
                <a:solidFill>
                  <a:schemeClr val="lt1"/>
                </a:solidFill>
                <a:latin typeface="Arial"/>
                <a:ea typeface="Arial"/>
                <a:cs typeface="Arial"/>
                <a:sym typeface="Arial"/>
              </a:rPr>
              <a:t>K</a:t>
            </a:r>
            <a:r>
              <a:rPr lang="en" sz="1800" dirty="0">
                <a:solidFill>
                  <a:schemeClr val="lt1"/>
                </a:solidFill>
                <a:latin typeface="Arial"/>
                <a:ea typeface="Arial"/>
                <a:cs typeface="Arial"/>
                <a:sym typeface="Arial"/>
              </a:rPr>
              <a:t>alau IPv4 memiliki panjang 32bit. Panjang IPv6 mencapai 128bit</a:t>
            </a:r>
          </a:p>
          <a:p>
            <a:pPr marL="114300" lvl="0" indent="0" algn="l" rtl="0">
              <a:spcBef>
                <a:spcPts val="0"/>
              </a:spcBef>
              <a:spcAft>
                <a:spcPts val="0"/>
              </a:spcAft>
              <a:buNone/>
            </a:pPr>
            <a:r>
              <a:rPr lang="en" sz="1800" dirty="0">
                <a:solidFill>
                  <a:schemeClr val="lt1"/>
                </a:solidFill>
                <a:latin typeface="Arial"/>
                <a:ea typeface="Arial"/>
                <a:cs typeface="Arial"/>
                <a:sym typeface="Arial"/>
              </a:rPr>
              <a:t>Artinya, ada sekitar 340 undecillion (angka di belakang digit pertamanya ada 66) alamat IPv6 yang berbeda. Contoh IPv6 sebagai berikut</a:t>
            </a:r>
            <a:endParaRPr sz="1800" dirty="0">
              <a:solidFill>
                <a:srgbClr val="FFFFFF"/>
              </a:solidFill>
              <a:latin typeface="Arial"/>
              <a:ea typeface="Arial"/>
              <a:cs typeface="Arial"/>
              <a:sym typeface="Arial"/>
            </a:endParaRPr>
          </a:p>
          <a:p>
            <a:pPr marL="0" marR="0" lvl="0" indent="0" algn="l" rtl="0">
              <a:lnSpc>
                <a:spcPct val="115000"/>
              </a:lnSpc>
              <a:spcBef>
                <a:spcPts val="0"/>
              </a:spcBef>
              <a:spcAft>
                <a:spcPts val="0"/>
              </a:spcAft>
              <a:buNone/>
            </a:pPr>
            <a:endParaRPr sz="1800" dirty="0">
              <a:solidFill>
                <a:srgbClr val="869FB2"/>
              </a:solidFill>
              <a:latin typeface="Arial"/>
              <a:ea typeface="Arial"/>
              <a:cs typeface="Arial"/>
              <a:sym typeface="Arial"/>
            </a:endParaRPr>
          </a:p>
        </p:txBody>
      </p:sp>
      <p:sp>
        <p:nvSpPr>
          <p:cNvPr id="708" name="Google Shape;708;p40"/>
          <p:cNvSpPr txBox="1"/>
          <p:nvPr/>
        </p:nvSpPr>
        <p:spPr>
          <a:xfrm>
            <a:off x="999030" y="2473079"/>
            <a:ext cx="5571300" cy="2931900"/>
          </a:xfrm>
          <a:prstGeom prst="rect">
            <a:avLst/>
          </a:prstGeom>
          <a:noFill/>
          <a:ln>
            <a:noFill/>
          </a:ln>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rgbClr val="FFFFFF"/>
              </a:buClr>
              <a:buSzPts val="1100"/>
              <a:buChar char="●"/>
            </a:pPr>
            <a:r>
              <a:rPr lang="en-ID" sz="2000" dirty="0">
                <a:solidFill>
                  <a:srgbClr val="FFFFFF"/>
                </a:solidFill>
              </a:rPr>
              <a:t>2001:3FFE:9D38:FE75:A95A:1C48:50DF:6AB8</a:t>
            </a:r>
          </a:p>
          <a:p>
            <a:pPr marL="457200" lvl="0" indent="-298450" algn="l" rtl="0">
              <a:lnSpc>
                <a:spcPct val="115000"/>
              </a:lnSpc>
              <a:spcBef>
                <a:spcPts val="0"/>
              </a:spcBef>
              <a:spcAft>
                <a:spcPts val="0"/>
              </a:spcAft>
              <a:buClr>
                <a:srgbClr val="FFFFFF"/>
              </a:buClr>
              <a:buSzPts val="1100"/>
              <a:buFont typeface="Proxima Nova"/>
              <a:buChar char="●"/>
            </a:pPr>
            <a:r>
              <a:rPr lang="en-ID" sz="2000" dirty="0">
                <a:solidFill>
                  <a:srgbClr val="FFFFFF"/>
                </a:solidFill>
              </a:rPr>
              <a:t>2001:0db8:85a3:0000:0000:8a2e:0370:7334</a:t>
            </a:r>
          </a:p>
          <a:p>
            <a:pPr marL="457200" lvl="0" indent="-298450" algn="l" rtl="0">
              <a:lnSpc>
                <a:spcPct val="115000"/>
              </a:lnSpc>
              <a:spcBef>
                <a:spcPts val="0"/>
              </a:spcBef>
              <a:spcAft>
                <a:spcPts val="0"/>
              </a:spcAft>
              <a:buClr>
                <a:srgbClr val="FFFFFF"/>
              </a:buClr>
              <a:buSzPts val="1100"/>
              <a:buFont typeface="Proxima Nova"/>
              <a:buChar char="●"/>
            </a:pPr>
            <a:r>
              <a:rPr lang="en-ID" sz="2000" dirty="0">
                <a:solidFill>
                  <a:srgbClr val="FFFFFF"/>
                </a:solidFill>
              </a:rPr>
              <a:t>2001:db8:3333:4444:CCCC:DDDD:EEEE:FFFF</a:t>
            </a:r>
            <a:endParaRPr lang="en" sz="2000" dirty="0">
              <a:solidFill>
                <a:srgbClr val="FFFFFF"/>
              </a:solidFill>
            </a:endParaRPr>
          </a:p>
        </p:txBody>
      </p:sp>
      <p:grpSp>
        <p:nvGrpSpPr>
          <p:cNvPr id="709" name="Google Shape;709;p40"/>
          <p:cNvGrpSpPr/>
          <p:nvPr/>
        </p:nvGrpSpPr>
        <p:grpSpPr>
          <a:xfrm>
            <a:off x="7697884" y="1550692"/>
            <a:ext cx="1446116" cy="2863897"/>
            <a:chOff x="6529419" y="1724307"/>
            <a:chExt cx="1480463" cy="2931917"/>
          </a:xfrm>
        </p:grpSpPr>
        <p:grpSp>
          <p:nvGrpSpPr>
            <p:cNvPr id="710" name="Google Shape;710;p40"/>
            <p:cNvGrpSpPr/>
            <p:nvPr/>
          </p:nvGrpSpPr>
          <p:grpSpPr>
            <a:xfrm>
              <a:off x="6556827" y="1724307"/>
              <a:ext cx="956596" cy="944294"/>
              <a:chOff x="3800349" y="1238762"/>
              <a:chExt cx="1098904" cy="1084772"/>
            </a:xfrm>
          </p:grpSpPr>
          <p:grpSp>
            <p:nvGrpSpPr>
              <p:cNvPr id="711" name="Google Shape;711;p40"/>
              <p:cNvGrpSpPr/>
              <p:nvPr/>
            </p:nvGrpSpPr>
            <p:grpSpPr>
              <a:xfrm>
                <a:off x="3800349" y="1238762"/>
                <a:ext cx="1098904" cy="1084772"/>
                <a:chOff x="3800349" y="1238762"/>
                <a:chExt cx="1098904" cy="1084772"/>
              </a:xfrm>
            </p:grpSpPr>
            <p:sp>
              <p:nvSpPr>
                <p:cNvPr id="712" name="Google Shape;712;p40"/>
                <p:cNvSpPr/>
                <p:nvPr/>
              </p:nvSpPr>
              <p:spPr>
                <a:xfrm>
                  <a:off x="3800349" y="1238762"/>
                  <a:ext cx="1098904" cy="1084772"/>
                </a:xfrm>
                <a:custGeom>
                  <a:avLst/>
                  <a:gdLst/>
                  <a:ahLst/>
                  <a:cxnLst/>
                  <a:rect l="l" t="t" r="r" b="b"/>
                  <a:pathLst>
                    <a:path w="45721" h="45133" extrusionOk="0">
                      <a:moveTo>
                        <a:pt x="22825" y="1"/>
                      </a:moveTo>
                      <a:cubicBezTo>
                        <a:pt x="22054" y="1"/>
                        <a:pt x="21283" y="295"/>
                        <a:pt x="20693" y="885"/>
                      </a:cubicBezTo>
                      <a:lnTo>
                        <a:pt x="1179" y="20482"/>
                      </a:lnTo>
                      <a:cubicBezTo>
                        <a:pt x="0" y="21661"/>
                        <a:pt x="0" y="23566"/>
                        <a:pt x="1179" y="24733"/>
                      </a:cubicBezTo>
                      <a:lnTo>
                        <a:pt x="20777" y="44259"/>
                      </a:lnTo>
                      <a:cubicBezTo>
                        <a:pt x="21364" y="44841"/>
                        <a:pt x="22133" y="45133"/>
                        <a:pt x="22900" y="45133"/>
                      </a:cubicBezTo>
                      <a:cubicBezTo>
                        <a:pt x="23672" y="45133"/>
                        <a:pt x="24442" y="44838"/>
                        <a:pt x="25027" y="44247"/>
                      </a:cubicBezTo>
                      <a:lnTo>
                        <a:pt x="32873" y="36377"/>
                      </a:lnTo>
                      <a:cubicBezTo>
                        <a:pt x="33053" y="36197"/>
                        <a:pt x="33283" y="36110"/>
                        <a:pt x="33511" y="36110"/>
                      </a:cubicBezTo>
                      <a:cubicBezTo>
                        <a:pt x="33810" y="36110"/>
                        <a:pt x="34108" y="36260"/>
                        <a:pt x="34290" y="36544"/>
                      </a:cubicBezTo>
                      <a:cubicBezTo>
                        <a:pt x="34743" y="37246"/>
                        <a:pt x="35112" y="38020"/>
                        <a:pt x="35409" y="38806"/>
                      </a:cubicBezTo>
                      <a:cubicBezTo>
                        <a:pt x="35588" y="39294"/>
                        <a:pt x="35909" y="39735"/>
                        <a:pt x="36362" y="40080"/>
                      </a:cubicBezTo>
                      <a:cubicBezTo>
                        <a:pt x="36890" y="40489"/>
                        <a:pt x="37508" y="40695"/>
                        <a:pt x="38128" y="40695"/>
                      </a:cubicBezTo>
                      <a:cubicBezTo>
                        <a:pt x="38682" y="40695"/>
                        <a:pt x="39237" y="40530"/>
                        <a:pt x="39731" y="40199"/>
                      </a:cubicBezTo>
                      <a:cubicBezTo>
                        <a:pt x="41303" y="39127"/>
                        <a:pt x="41446" y="36984"/>
                        <a:pt x="40172" y="35710"/>
                      </a:cubicBezTo>
                      <a:cubicBezTo>
                        <a:pt x="39862" y="35401"/>
                        <a:pt x="39505" y="35186"/>
                        <a:pt x="39112" y="35044"/>
                      </a:cubicBezTo>
                      <a:cubicBezTo>
                        <a:pt x="38326" y="34758"/>
                        <a:pt x="37564" y="34401"/>
                        <a:pt x="36862" y="33948"/>
                      </a:cubicBezTo>
                      <a:cubicBezTo>
                        <a:pt x="36374" y="33639"/>
                        <a:pt x="36279" y="32960"/>
                        <a:pt x="36695" y="32543"/>
                      </a:cubicBezTo>
                      <a:lnTo>
                        <a:pt x="44553" y="24661"/>
                      </a:lnTo>
                      <a:cubicBezTo>
                        <a:pt x="45720" y="23483"/>
                        <a:pt x="45720" y="21578"/>
                        <a:pt x="44542" y="20399"/>
                      </a:cubicBezTo>
                      <a:lnTo>
                        <a:pt x="24956" y="885"/>
                      </a:lnTo>
                      <a:cubicBezTo>
                        <a:pt x="24366" y="295"/>
                        <a:pt x="23595" y="1"/>
                        <a:pt x="22825" y="1"/>
                      </a:cubicBezTo>
                      <a:close/>
                    </a:path>
                  </a:pathLst>
                </a:custGeom>
                <a:solidFill>
                  <a:srgbClr val="5EB2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0"/>
                <p:cNvSpPr/>
                <p:nvPr/>
              </p:nvSpPr>
              <p:spPr>
                <a:xfrm>
                  <a:off x="3884758" y="1311226"/>
                  <a:ext cx="287338" cy="287050"/>
                </a:xfrm>
                <a:custGeom>
                  <a:avLst/>
                  <a:gdLst/>
                  <a:ahLst/>
                  <a:cxnLst/>
                  <a:rect l="l" t="t" r="r" b="b"/>
                  <a:pathLst>
                    <a:path w="11955" h="11943" extrusionOk="0">
                      <a:moveTo>
                        <a:pt x="5978" y="1"/>
                      </a:moveTo>
                      <a:cubicBezTo>
                        <a:pt x="2679" y="1"/>
                        <a:pt x="1" y="2668"/>
                        <a:pt x="1" y="5966"/>
                      </a:cubicBezTo>
                      <a:cubicBezTo>
                        <a:pt x="1" y="9276"/>
                        <a:pt x="2679" y="11943"/>
                        <a:pt x="5978" y="11943"/>
                      </a:cubicBezTo>
                      <a:cubicBezTo>
                        <a:pt x="9276" y="11943"/>
                        <a:pt x="11954" y="9276"/>
                        <a:pt x="11954" y="5966"/>
                      </a:cubicBezTo>
                      <a:cubicBezTo>
                        <a:pt x="11954" y="2668"/>
                        <a:pt x="9276" y="1"/>
                        <a:pt x="5978" y="1"/>
                      </a:cubicBezTo>
                      <a:close/>
                    </a:path>
                  </a:pathLst>
                </a:custGeom>
                <a:solidFill>
                  <a:srgbClr val="5EB2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4" name="Google Shape;714;p40"/>
              <p:cNvSpPr/>
              <p:nvPr/>
            </p:nvSpPr>
            <p:spPr>
              <a:xfrm>
                <a:off x="4162525" y="1593650"/>
                <a:ext cx="374561" cy="374975"/>
              </a:xfrm>
              <a:custGeom>
                <a:avLst/>
                <a:gdLst/>
                <a:ahLst/>
                <a:cxnLst/>
                <a:rect l="l" t="t" r="r" b="b"/>
                <a:pathLst>
                  <a:path w="10860" h="10872" extrusionOk="0">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5" name="Google Shape;715;p40"/>
            <p:cNvGrpSpPr/>
            <p:nvPr/>
          </p:nvGrpSpPr>
          <p:grpSpPr>
            <a:xfrm>
              <a:off x="7053286" y="2227254"/>
              <a:ext cx="956596" cy="944252"/>
              <a:chOff x="4370663" y="1816530"/>
              <a:chExt cx="1098904" cy="1084724"/>
            </a:xfrm>
          </p:grpSpPr>
          <p:grpSp>
            <p:nvGrpSpPr>
              <p:cNvPr id="716" name="Google Shape;716;p40"/>
              <p:cNvGrpSpPr/>
              <p:nvPr/>
            </p:nvGrpSpPr>
            <p:grpSpPr>
              <a:xfrm>
                <a:off x="4370663" y="1816530"/>
                <a:ext cx="1098904" cy="1084724"/>
                <a:chOff x="4370663" y="1816530"/>
                <a:chExt cx="1098904" cy="1084724"/>
              </a:xfrm>
            </p:grpSpPr>
            <p:sp>
              <p:nvSpPr>
                <p:cNvPr id="717" name="Google Shape;717;p40"/>
                <p:cNvSpPr/>
                <p:nvPr/>
              </p:nvSpPr>
              <p:spPr>
                <a:xfrm>
                  <a:off x="4370663" y="1816530"/>
                  <a:ext cx="1098904" cy="1084724"/>
                </a:xfrm>
                <a:custGeom>
                  <a:avLst/>
                  <a:gdLst/>
                  <a:ahLst/>
                  <a:cxnLst/>
                  <a:rect l="l" t="t" r="r" b="b"/>
                  <a:pathLst>
                    <a:path w="45721" h="45131" extrusionOk="0">
                      <a:moveTo>
                        <a:pt x="22862" y="0"/>
                      </a:moveTo>
                      <a:cubicBezTo>
                        <a:pt x="22092" y="0"/>
                        <a:pt x="21324" y="295"/>
                        <a:pt x="20741" y="884"/>
                      </a:cubicBezTo>
                      <a:lnTo>
                        <a:pt x="12871" y="8742"/>
                      </a:lnTo>
                      <a:cubicBezTo>
                        <a:pt x="12698" y="8921"/>
                        <a:pt x="12472" y="9005"/>
                        <a:pt x="12246" y="9005"/>
                      </a:cubicBezTo>
                      <a:cubicBezTo>
                        <a:pt x="11945" y="9005"/>
                        <a:pt x="11643" y="8855"/>
                        <a:pt x="11466" y="8576"/>
                      </a:cubicBezTo>
                      <a:cubicBezTo>
                        <a:pt x="11014" y="7861"/>
                        <a:pt x="10645" y="7099"/>
                        <a:pt x="10347" y="6302"/>
                      </a:cubicBezTo>
                      <a:cubicBezTo>
                        <a:pt x="10168" y="5813"/>
                        <a:pt x="9847" y="5373"/>
                        <a:pt x="9394" y="5028"/>
                      </a:cubicBezTo>
                      <a:cubicBezTo>
                        <a:pt x="8866" y="4619"/>
                        <a:pt x="8248" y="4413"/>
                        <a:pt x="7630" y="4413"/>
                      </a:cubicBezTo>
                      <a:cubicBezTo>
                        <a:pt x="7078" y="4413"/>
                        <a:pt x="6526" y="4577"/>
                        <a:pt x="6037" y="4909"/>
                      </a:cubicBezTo>
                      <a:cubicBezTo>
                        <a:pt x="4465" y="5968"/>
                        <a:pt x="4310" y="8123"/>
                        <a:pt x="5584" y="9385"/>
                      </a:cubicBezTo>
                      <a:cubicBezTo>
                        <a:pt x="5894" y="9695"/>
                        <a:pt x="6251" y="9921"/>
                        <a:pt x="6632" y="10064"/>
                      </a:cubicBezTo>
                      <a:cubicBezTo>
                        <a:pt x="7418" y="10350"/>
                        <a:pt x="8180" y="10707"/>
                        <a:pt x="8882" y="11159"/>
                      </a:cubicBezTo>
                      <a:cubicBezTo>
                        <a:pt x="9383"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69E7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0"/>
                <p:cNvSpPr/>
                <p:nvPr/>
              </p:nvSpPr>
              <p:spPr>
                <a:xfrm>
                  <a:off x="5055718" y="1904160"/>
                  <a:ext cx="287338" cy="287338"/>
                </a:xfrm>
                <a:custGeom>
                  <a:avLst/>
                  <a:gdLst/>
                  <a:ahLst/>
                  <a:cxnLst/>
                  <a:rect l="l" t="t" r="r" b="b"/>
                  <a:pathLst>
                    <a:path w="11955" h="11955" extrusionOk="0">
                      <a:moveTo>
                        <a:pt x="5978" y="0"/>
                      </a:moveTo>
                      <a:cubicBezTo>
                        <a:pt x="2680" y="0"/>
                        <a:pt x="1" y="2679"/>
                        <a:pt x="1" y="5977"/>
                      </a:cubicBezTo>
                      <a:cubicBezTo>
                        <a:pt x="1" y="9275"/>
                        <a:pt x="2680" y="11954"/>
                        <a:pt x="5978" y="11954"/>
                      </a:cubicBezTo>
                      <a:cubicBezTo>
                        <a:pt x="9276" y="11954"/>
                        <a:pt x="11955" y="9275"/>
                        <a:pt x="11955" y="5977"/>
                      </a:cubicBezTo>
                      <a:cubicBezTo>
                        <a:pt x="11955" y="2679"/>
                        <a:pt x="9276" y="0"/>
                        <a:pt x="5978" y="0"/>
                      </a:cubicBezTo>
                      <a:close/>
                    </a:path>
                  </a:pathLst>
                </a:custGeom>
                <a:solidFill>
                  <a:srgbClr val="69E7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9" name="Google Shape;719;p40"/>
              <p:cNvGrpSpPr/>
              <p:nvPr/>
            </p:nvGrpSpPr>
            <p:grpSpPr>
              <a:xfrm>
                <a:off x="4732628" y="2171596"/>
                <a:ext cx="374986" cy="374572"/>
                <a:chOff x="3303268" y="3817349"/>
                <a:chExt cx="346056" cy="345674"/>
              </a:xfrm>
            </p:grpSpPr>
            <p:sp>
              <p:nvSpPr>
                <p:cNvPr id="720" name="Google Shape;720;p40"/>
                <p:cNvSpPr/>
                <p:nvPr/>
              </p:nvSpPr>
              <p:spPr>
                <a:xfrm>
                  <a:off x="3303268" y="3817349"/>
                  <a:ext cx="346056" cy="345674"/>
                </a:xfrm>
                <a:custGeom>
                  <a:avLst/>
                  <a:gdLst/>
                  <a:ahLst/>
                  <a:cxnLst/>
                  <a:rect l="l" t="t" r="r" b="b"/>
                  <a:pathLst>
                    <a:path w="10872" h="10860" extrusionOk="0">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0"/>
                <p:cNvSpPr/>
                <p:nvPr/>
              </p:nvSpPr>
              <p:spPr>
                <a:xfrm>
                  <a:off x="3368074" y="3882537"/>
                  <a:ext cx="215298" cy="215298"/>
                </a:xfrm>
                <a:custGeom>
                  <a:avLst/>
                  <a:gdLst/>
                  <a:ahLst/>
                  <a:cxnLst/>
                  <a:rect l="l" t="t" r="r" b="b"/>
                  <a:pathLst>
                    <a:path w="6764" h="6764" extrusionOk="0">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0"/>
                <p:cNvSpPr/>
                <p:nvPr/>
              </p:nvSpPr>
              <p:spPr>
                <a:xfrm>
                  <a:off x="3418143" y="3933656"/>
                  <a:ext cx="114811" cy="112742"/>
                </a:xfrm>
                <a:custGeom>
                  <a:avLst/>
                  <a:gdLst/>
                  <a:ahLst/>
                  <a:cxnLst/>
                  <a:rect l="l" t="t" r="r" b="b"/>
                  <a:pathLst>
                    <a:path w="3607" h="3542" extrusionOk="0">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0"/>
                <p:cNvSpPr/>
                <p:nvPr/>
              </p:nvSpPr>
              <p:spPr>
                <a:xfrm>
                  <a:off x="3519298" y="3910197"/>
                  <a:ext cx="29570" cy="29220"/>
                </a:xfrm>
                <a:custGeom>
                  <a:avLst/>
                  <a:gdLst/>
                  <a:ahLst/>
                  <a:cxnLst/>
                  <a:rect l="l" t="t" r="r" b="b"/>
                  <a:pathLst>
                    <a:path w="929" h="918" extrusionOk="0">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24" name="Google Shape;724;p40"/>
            <p:cNvGrpSpPr/>
            <p:nvPr/>
          </p:nvGrpSpPr>
          <p:grpSpPr>
            <a:xfrm>
              <a:off x="6547098" y="2715744"/>
              <a:ext cx="956596" cy="944315"/>
              <a:chOff x="3789173" y="2377690"/>
              <a:chExt cx="1098904" cy="1084796"/>
            </a:xfrm>
          </p:grpSpPr>
          <p:grpSp>
            <p:nvGrpSpPr>
              <p:cNvPr id="725" name="Google Shape;725;p40"/>
              <p:cNvGrpSpPr/>
              <p:nvPr/>
            </p:nvGrpSpPr>
            <p:grpSpPr>
              <a:xfrm>
                <a:off x="3789173" y="2377690"/>
                <a:ext cx="1098904" cy="1084796"/>
                <a:chOff x="3789173" y="2377690"/>
                <a:chExt cx="1098904" cy="1084796"/>
              </a:xfrm>
            </p:grpSpPr>
            <p:sp>
              <p:nvSpPr>
                <p:cNvPr id="726" name="Google Shape;726;p40"/>
                <p:cNvSpPr/>
                <p:nvPr/>
              </p:nvSpPr>
              <p:spPr>
                <a:xfrm>
                  <a:off x="3789173" y="2377690"/>
                  <a:ext cx="1098904" cy="1084796"/>
                </a:xfrm>
                <a:custGeom>
                  <a:avLst/>
                  <a:gdLst/>
                  <a:ahLst/>
                  <a:cxnLst/>
                  <a:rect l="l" t="t" r="r" b="b"/>
                  <a:pathLst>
                    <a:path w="45721" h="45134" extrusionOk="0">
                      <a:moveTo>
                        <a:pt x="22861" y="0"/>
                      </a:moveTo>
                      <a:cubicBezTo>
                        <a:pt x="22090" y="0"/>
                        <a:pt x="21319" y="295"/>
                        <a:pt x="20730" y="884"/>
                      </a:cubicBezTo>
                      <a:lnTo>
                        <a:pt x="1180" y="20446"/>
                      </a:lnTo>
                      <a:cubicBezTo>
                        <a:pt x="1" y="21613"/>
                        <a:pt x="1" y="23518"/>
                        <a:pt x="1180" y="24697"/>
                      </a:cubicBezTo>
                      <a:lnTo>
                        <a:pt x="20730" y="44259"/>
                      </a:lnTo>
                      <a:cubicBezTo>
                        <a:pt x="21319" y="44842"/>
                        <a:pt x="22090" y="45134"/>
                        <a:pt x="22861" y="45134"/>
                      </a:cubicBezTo>
                      <a:cubicBezTo>
                        <a:pt x="23632" y="45134"/>
                        <a:pt x="24403" y="44842"/>
                        <a:pt x="24992" y="44259"/>
                      </a:cubicBezTo>
                      <a:lnTo>
                        <a:pt x="44542" y="24697"/>
                      </a:lnTo>
                      <a:cubicBezTo>
                        <a:pt x="45721" y="23518"/>
                        <a:pt x="45721" y="21613"/>
                        <a:pt x="44542" y="20446"/>
                      </a:cubicBezTo>
                      <a:lnTo>
                        <a:pt x="36684" y="12576"/>
                      </a:lnTo>
                      <a:cubicBezTo>
                        <a:pt x="36267" y="12171"/>
                        <a:pt x="36363" y="11481"/>
                        <a:pt x="36851" y="11171"/>
                      </a:cubicBezTo>
                      <a:cubicBezTo>
                        <a:pt x="37565" y="10719"/>
                        <a:pt x="38327" y="10350"/>
                        <a:pt x="39125" y="10052"/>
                      </a:cubicBezTo>
                      <a:cubicBezTo>
                        <a:pt x="39613" y="9874"/>
                        <a:pt x="40054" y="9552"/>
                        <a:pt x="40399" y="9100"/>
                      </a:cubicBezTo>
                      <a:cubicBezTo>
                        <a:pt x="41173" y="8099"/>
                        <a:pt x="41220" y="6778"/>
                        <a:pt x="40518" y="5730"/>
                      </a:cubicBezTo>
                      <a:cubicBezTo>
                        <a:pt x="39932" y="4868"/>
                        <a:pt x="39013" y="4436"/>
                        <a:pt x="38094" y="4436"/>
                      </a:cubicBezTo>
                      <a:cubicBezTo>
                        <a:pt x="37349" y="4436"/>
                        <a:pt x="36606" y="4720"/>
                        <a:pt x="36041" y="5290"/>
                      </a:cubicBezTo>
                      <a:cubicBezTo>
                        <a:pt x="35732" y="5587"/>
                        <a:pt x="35505" y="5956"/>
                        <a:pt x="35362" y="6337"/>
                      </a:cubicBezTo>
                      <a:cubicBezTo>
                        <a:pt x="35077" y="7123"/>
                        <a:pt x="34720" y="7885"/>
                        <a:pt x="34267" y="8588"/>
                      </a:cubicBezTo>
                      <a:cubicBezTo>
                        <a:pt x="34091" y="8872"/>
                        <a:pt x="33797" y="9021"/>
                        <a:pt x="33498" y="9021"/>
                      </a:cubicBezTo>
                      <a:cubicBezTo>
                        <a:pt x="33271" y="9021"/>
                        <a:pt x="33042" y="8934"/>
                        <a:pt x="32862" y="8754"/>
                      </a:cubicBezTo>
                      <a:lnTo>
                        <a:pt x="24992" y="884"/>
                      </a:lnTo>
                      <a:cubicBezTo>
                        <a:pt x="24403" y="295"/>
                        <a:pt x="23632" y="0"/>
                        <a:pt x="22861"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0"/>
                <p:cNvSpPr/>
                <p:nvPr/>
              </p:nvSpPr>
              <p:spPr>
                <a:xfrm>
                  <a:off x="3885623" y="2465897"/>
                  <a:ext cx="287050" cy="287338"/>
                </a:xfrm>
                <a:custGeom>
                  <a:avLst/>
                  <a:gdLst/>
                  <a:ahLst/>
                  <a:cxnLst/>
                  <a:rect l="l" t="t" r="r" b="b"/>
                  <a:pathLst>
                    <a:path w="11943" h="11955" extrusionOk="0">
                      <a:moveTo>
                        <a:pt x="5977" y="0"/>
                      </a:moveTo>
                      <a:cubicBezTo>
                        <a:pt x="2679" y="0"/>
                        <a:pt x="0" y="2679"/>
                        <a:pt x="0" y="5977"/>
                      </a:cubicBezTo>
                      <a:cubicBezTo>
                        <a:pt x="0" y="9275"/>
                        <a:pt x="2679" y="11954"/>
                        <a:pt x="5977" y="11954"/>
                      </a:cubicBezTo>
                      <a:cubicBezTo>
                        <a:pt x="9275" y="11954"/>
                        <a:pt x="11942" y="9275"/>
                        <a:pt x="11942" y="5977"/>
                      </a:cubicBezTo>
                      <a:cubicBezTo>
                        <a:pt x="11942" y="2679"/>
                        <a:pt x="9275" y="0"/>
                        <a:pt x="5977"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8" name="Google Shape;728;p40"/>
              <p:cNvGrpSpPr/>
              <p:nvPr/>
            </p:nvGrpSpPr>
            <p:grpSpPr>
              <a:xfrm>
                <a:off x="4151137" y="2732796"/>
                <a:ext cx="374986" cy="374572"/>
                <a:chOff x="3752358" y="3817349"/>
                <a:chExt cx="346056" cy="345674"/>
              </a:xfrm>
            </p:grpSpPr>
            <p:sp>
              <p:nvSpPr>
                <p:cNvPr id="729" name="Google Shape;729;p40"/>
                <p:cNvSpPr/>
                <p:nvPr/>
              </p:nvSpPr>
              <p:spPr>
                <a:xfrm>
                  <a:off x="3752358" y="3817349"/>
                  <a:ext cx="346056" cy="345674"/>
                </a:xfrm>
                <a:custGeom>
                  <a:avLst/>
                  <a:gdLst/>
                  <a:ahLst/>
                  <a:cxnLst/>
                  <a:rect l="l" t="t" r="r" b="b"/>
                  <a:pathLst>
                    <a:path w="10872" h="10860" extrusionOk="0">
                      <a:moveTo>
                        <a:pt x="5430" y="334"/>
                      </a:moveTo>
                      <a:cubicBezTo>
                        <a:pt x="8252" y="334"/>
                        <a:pt x="10526" y="2608"/>
                        <a:pt x="10526" y="5430"/>
                      </a:cubicBezTo>
                      <a:cubicBezTo>
                        <a:pt x="10526" y="8240"/>
                        <a:pt x="8228"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300" y="8240"/>
                        <a:pt x="10871" y="6871"/>
                        <a:pt x="10871" y="5430"/>
                      </a:cubicBezTo>
                      <a:cubicBezTo>
                        <a:pt x="10871" y="3989"/>
                        <a:pt x="10300" y="2620"/>
                        <a:pt x="9276" y="1584"/>
                      </a:cubicBezTo>
                      <a:cubicBezTo>
                        <a:pt x="8252" y="560"/>
                        <a:pt x="6882"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0"/>
                <p:cNvSpPr/>
                <p:nvPr/>
              </p:nvSpPr>
              <p:spPr>
                <a:xfrm>
                  <a:off x="3831933" y="3955682"/>
                  <a:ext cx="47809" cy="120540"/>
                </a:xfrm>
                <a:custGeom>
                  <a:avLst/>
                  <a:gdLst/>
                  <a:ahLst/>
                  <a:cxnLst/>
                  <a:rect l="l" t="t" r="r" b="b"/>
                  <a:pathLst>
                    <a:path w="1502" h="3787" extrusionOk="0">
                      <a:moveTo>
                        <a:pt x="1168" y="346"/>
                      </a:moveTo>
                      <a:lnTo>
                        <a:pt x="1168" y="3430"/>
                      </a:lnTo>
                      <a:lnTo>
                        <a:pt x="358" y="3430"/>
                      </a:lnTo>
                      <a:lnTo>
                        <a:pt x="35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0"/>
                <p:cNvSpPr/>
                <p:nvPr/>
              </p:nvSpPr>
              <p:spPr>
                <a:xfrm>
                  <a:off x="3824739" y="3890112"/>
                  <a:ext cx="55002" cy="55002"/>
                </a:xfrm>
                <a:custGeom>
                  <a:avLst/>
                  <a:gdLst/>
                  <a:ahLst/>
                  <a:cxnLst/>
                  <a:rect l="l" t="t" r="r" b="b"/>
                  <a:pathLst>
                    <a:path w="1728" h="1728" extrusionOk="0">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0"/>
                <p:cNvSpPr/>
                <p:nvPr/>
              </p:nvSpPr>
              <p:spPr>
                <a:xfrm>
                  <a:off x="3904696" y="3955682"/>
                  <a:ext cx="128148" cy="120540"/>
                </a:xfrm>
                <a:custGeom>
                  <a:avLst/>
                  <a:gdLst/>
                  <a:ahLst/>
                  <a:cxnLst/>
                  <a:rect l="l" t="t" r="r" b="b"/>
                  <a:pathLst>
                    <a:path w="4026" h="3787" extrusionOk="0">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33" name="Google Shape;733;p40"/>
            <p:cNvGrpSpPr/>
            <p:nvPr/>
          </p:nvGrpSpPr>
          <p:grpSpPr>
            <a:xfrm>
              <a:off x="7034853" y="3222917"/>
              <a:ext cx="956596" cy="944252"/>
              <a:chOff x="4349489" y="2960313"/>
              <a:chExt cx="1098904" cy="1084724"/>
            </a:xfrm>
          </p:grpSpPr>
          <p:grpSp>
            <p:nvGrpSpPr>
              <p:cNvPr id="734" name="Google Shape;734;p40"/>
              <p:cNvGrpSpPr/>
              <p:nvPr/>
            </p:nvGrpSpPr>
            <p:grpSpPr>
              <a:xfrm>
                <a:off x="4349489" y="2960313"/>
                <a:ext cx="1098904" cy="1084724"/>
                <a:chOff x="4349489" y="2960313"/>
                <a:chExt cx="1098904" cy="1084724"/>
              </a:xfrm>
            </p:grpSpPr>
            <p:sp>
              <p:nvSpPr>
                <p:cNvPr id="735" name="Google Shape;735;p40"/>
                <p:cNvSpPr/>
                <p:nvPr/>
              </p:nvSpPr>
              <p:spPr>
                <a:xfrm>
                  <a:off x="4349489" y="2960313"/>
                  <a:ext cx="1098904" cy="1084724"/>
                </a:xfrm>
                <a:custGeom>
                  <a:avLst/>
                  <a:gdLst/>
                  <a:ahLst/>
                  <a:cxnLst/>
                  <a:rect l="l" t="t" r="r" b="b"/>
                  <a:pathLst>
                    <a:path w="45721" h="45131" extrusionOk="0">
                      <a:moveTo>
                        <a:pt x="22862" y="0"/>
                      </a:moveTo>
                      <a:cubicBezTo>
                        <a:pt x="22092" y="0"/>
                        <a:pt x="21324" y="295"/>
                        <a:pt x="20741" y="884"/>
                      </a:cubicBezTo>
                      <a:lnTo>
                        <a:pt x="12871" y="8743"/>
                      </a:lnTo>
                      <a:cubicBezTo>
                        <a:pt x="12697" y="8917"/>
                        <a:pt x="12470" y="9001"/>
                        <a:pt x="12243" y="9001"/>
                      </a:cubicBezTo>
                      <a:cubicBezTo>
                        <a:pt x="11942" y="9001"/>
                        <a:pt x="11642" y="8854"/>
                        <a:pt x="11466" y="8576"/>
                      </a:cubicBezTo>
                      <a:cubicBezTo>
                        <a:pt x="11014" y="7861"/>
                        <a:pt x="10645" y="7099"/>
                        <a:pt x="10347" y="6302"/>
                      </a:cubicBezTo>
                      <a:cubicBezTo>
                        <a:pt x="10168" y="5814"/>
                        <a:pt x="9847" y="5373"/>
                        <a:pt x="9394" y="5028"/>
                      </a:cubicBezTo>
                      <a:cubicBezTo>
                        <a:pt x="8866" y="4619"/>
                        <a:pt x="8248" y="4413"/>
                        <a:pt x="7630" y="4413"/>
                      </a:cubicBezTo>
                      <a:cubicBezTo>
                        <a:pt x="7078" y="4413"/>
                        <a:pt x="6525" y="4577"/>
                        <a:pt x="6037" y="4909"/>
                      </a:cubicBezTo>
                      <a:cubicBezTo>
                        <a:pt x="4465" y="5968"/>
                        <a:pt x="4310" y="8123"/>
                        <a:pt x="5584" y="9385"/>
                      </a:cubicBezTo>
                      <a:cubicBezTo>
                        <a:pt x="5894" y="9695"/>
                        <a:pt x="6251" y="9921"/>
                        <a:pt x="6632" y="10064"/>
                      </a:cubicBezTo>
                      <a:cubicBezTo>
                        <a:pt x="7418" y="10350"/>
                        <a:pt x="8180" y="10707"/>
                        <a:pt x="8882" y="11159"/>
                      </a:cubicBezTo>
                      <a:cubicBezTo>
                        <a:pt x="9382"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FCBD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40"/>
                <p:cNvSpPr/>
                <p:nvPr/>
              </p:nvSpPr>
              <p:spPr>
                <a:xfrm>
                  <a:off x="5065741" y="3026769"/>
                  <a:ext cx="287338" cy="287338"/>
                </a:xfrm>
                <a:custGeom>
                  <a:avLst/>
                  <a:gdLst/>
                  <a:ahLst/>
                  <a:cxnLst/>
                  <a:rect l="l" t="t" r="r" b="b"/>
                  <a:pathLst>
                    <a:path w="11955" h="11955" extrusionOk="0">
                      <a:moveTo>
                        <a:pt x="5978" y="1"/>
                      </a:moveTo>
                      <a:cubicBezTo>
                        <a:pt x="2680" y="1"/>
                        <a:pt x="1" y="2679"/>
                        <a:pt x="1" y="5978"/>
                      </a:cubicBezTo>
                      <a:cubicBezTo>
                        <a:pt x="1" y="9276"/>
                        <a:pt x="2680" y="11954"/>
                        <a:pt x="5978" y="11954"/>
                      </a:cubicBezTo>
                      <a:cubicBezTo>
                        <a:pt x="9276" y="11954"/>
                        <a:pt x="11955" y="9276"/>
                        <a:pt x="11955" y="5978"/>
                      </a:cubicBezTo>
                      <a:cubicBezTo>
                        <a:pt x="11955" y="2679"/>
                        <a:pt x="9276" y="1"/>
                        <a:pt x="5978" y="1"/>
                      </a:cubicBezTo>
                      <a:close/>
                    </a:path>
                  </a:pathLst>
                </a:custGeom>
                <a:solidFill>
                  <a:srgbClr val="FCBD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7" name="Google Shape;737;p40"/>
              <p:cNvGrpSpPr/>
              <p:nvPr/>
            </p:nvGrpSpPr>
            <p:grpSpPr>
              <a:xfrm>
                <a:off x="4732657" y="3315384"/>
                <a:ext cx="374952" cy="374572"/>
                <a:chOff x="4201447" y="3817349"/>
                <a:chExt cx="346024" cy="345674"/>
              </a:xfrm>
            </p:grpSpPr>
            <p:sp>
              <p:nvSpPr>
                <p:cNvPr id="738" name="Google Shape;738;p40"/>
                <p:cNvSpPr/>
                <p:nvPr/>
              </p:nvSpPr>
              <p:spPr>
                <a:xfrm>
                  <a:off x="4201447" y="3817349"/>
                  <a:ext cx="346024" cy="345674"/>
                </a:xfrm>
                <a:custGeom>
                  <a:avLst/>
                  <a:gdLst/>
                  <a:ahLst/>
                  <a:cxnLst/>
                  <a:rect l="l" t="t" r="r" b="b"/>
                  <a:pathLst>
                    <a:path w="10871" h="10860" extrusionOk="0">
                      <a:moveTo>
                        <a:pt x="5430" y="334"/>
                      </a:moveTo>
                      <a:cubicBezTo>
                        <a:pt x="8252" y="334"/>
                        <a:pt x="10526" y="2608"/>
                        <a:pt x="10526" y="5430"/>
                      </a:cubicBezTo>
                      <a:cubicBezTo>
                        <a:pt x="10526" y="8240"/>
                        <a:pt x="8252"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299" y="8240"/>
                        <a:pt x="10871" y="6871"/>
                        <a:pt x="10871" y="5430"/>
                      </a:cubicBezTo>
                      <a:cubicBezTo>
                        <a:pt x="10871" y="3989"/>
                        <a:pt x="10299" y="2620"/>
                        <a:pt x="9276" y="1584"/>
                      </a:cubicBezTo>
                      <a:cubicBezTo>
                        <a:pt x="8252" y="560"/>
                        <a:pt x="6882"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0"/>
                <p:cNvSpPr/>
                <p:nvPr/>
              </p:nvSpPr>
              <p:spPr>
                <a:xfrm>
                  <a:off x="4271569" y="3904531"/>
                  <a:ext cx="227394" cy="185728"/>
                </a:xfrm>
                <a:custGeom>
                  <a:avLst/>
                  <a:gdLst/>
                  <a:ahLst/>
                  <a:cxnLst/>
                  <a:rect l="l" t="t" r="r" b="b"/>
                  <a:pathLst>
                    <a:path w="7144" h="5835" extrusionOk="0">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40" name="Google Shape;740;p40"/>
            <p:cNvGrpSpPr/>
            <p:nvPr/>
          </p:nvGrpSpPr>
          <p:grpSpPr>
            <a:xfrm>
              <a:off x="6529419" y="3711909"/>
              <a:ext cx="956596" cy="944315"/>
              <a:chOff x="3768864" y="3522050"/>
              <a:chExt cx="1098904" cy="1084796"/>
            </a:xfrm>
          </p:grpSpPr>
          <p:grpSp>
            <p:nvGrpSpPr>
              <p:cNvPr id="741" name="Google Shape;741;p40"/>
              <p:cNvGrpSpPr/>
              <p:nvPr/>
            </p:nvGrpSpPr>
            <p:grpSpPr>
              <a:xfrm>
                <a:off x="3768864" y="3522050"/>
                <a:ext cx="1098904" cy="1084796"/>
                <a:chOff x="3768864" y="3522050"/>
                <a:chExt cx="1098904" cy="1084796"/>
              </a:xfrm>
            </p:grpSpPr>
            <p:sp>
              <p:nvSpPr>
                <p:cNvPr id="742" name="Google Shape;742;p40"/>
                <p:cNvSpPr/>
                <p:nvPr/>
              </p:nvSpPr>
              <p:spPr>
                <a:xfrm>
                  <a:off x="3768864" y="3522050"/>
                  <a:ext cx="1098904" cy="1084796"/>
                </a:xfrm>
                <a:custGeom>
                  <a:avLst/>
                  <a:gdLst/>
                  <a:ahLst/>
                  <a:cxnLst/>
                  <a:rect l="l" t="t" r="r" b="b"/>
                  <a:pathLst>
                    <a:path w="45721" h="45134" extrusionOk="0">
                      <a:moveTo>
                        <a:pt x="22862" y="0"/>
                      </a:moveTo>
                      <a:cubicBezTo>
                        <a:pt x="22093" y="0"/>
                        <a:pt x="21325" y="295"/>
                        <a:pt x="20741" y="884"/>
                      </a:cubicBezTo>
                      <a:lnTo>
                        <a:pt x="1179" y="20446"/>
                      </a:lnTo>
                      <a:cubicBezTo>
                        <a:pt x="1" y="21613"/>
                        <a:pt x="1" y="23518"/>
                        <a:pt x="1179" y="24697"/>
                      </a:cubicBezTo>
                      <a:lnTo>
                        <a:pt x="20741" y="44259"/>
                      </a:lnTo>
                      <a:cubicBezTo>
                        <a:pt x="21325" y="44842"/>
                        <a:pt x="22093" y="45134"/>
                        <a:pt x="22862" y="45134"/>
                      </a:cubicBezTo>
                      <a:cubicBezTo>
                        <a:pt x="23631" y="45134"/>
                        <a:pt x="24402" y="44842"/>
                        <a:pt x="24992" y="44259"/>
                      </a:cubicBezTo>
                      <a:lnTo>
                        <a:pt x="44554" y="24697"/>
                      </a:lnTo>
                      <a:cubicBezTo>
                        <a:pt x="45721" y="23518"/>
                        <a:pt x="45721" y="21613"/>
                        <a:pt x="44554" y="20446"/>
                      </a:cubicBezTo>
                      <a:lnTo>
                        <a:pt x="36684" y="12576"/>
                      </a:lnTo>
                      <a:cubicBezTo>
                        <a:pt x="36279" y="12171"/>
                        <a:pt x="36362" y="11481"/>
                        <a:pt x="36850" y="11171"/>
                      </a:cubicBezTo>
                      <a:cubicBezTo>
                        <a:pt x="37565" y="10719"/>
                        <a:pt x="38327" y="10362"/>
                        <a:pt x="39124" y="10052"/>
                      </a:cubicBezTo>
                      <a:cubicBezTo>
                        <a:pt x="39613" y="9874"/>
                        <a:pt x="40053" y="9552"/>
                        <a:pt x="40410" y="9100"/>
                      </a:cubicBezTo>
                      <a:cubicBezTo>
                        <a:pt x="41172" y="8111"/>
                        <a:pt x="41220" y="6778"/>
                        <a:pt x="40518" y="5742"/>
                      </a:cubicBezTo>
                      <a:cubicBezTo>
                        <a:pt x="39931" y="4872"/>
                        <a:pt x="39013" y="4437"/>
                        <a:pt x="38094" y="4437"/>
                      </a:cubicBezTo>
                      <a:cubicBezTo>
                        <a:pt x="37352" y="4437"/>
                        <a:pt x="36610" y="4721"/>
                        <a:pt x="36041" y="5290"/>
                      </a:cubicBezTo>
                      <a:cubicBezTo>
                        <a:pt x="35731" y="5599"/>
                        <a:pt x="35505" y="5956"/>
                        <a:pt x="35362" y="6337"/>
                      </a:cubicBezTo>
                      <a:cubicBezTo>
                        <a:pt x="35076" y="7135"/>
                        <a:pt x="34719" y="7885"/>
                        <a:pt x="34267" y="8588"/>
                      </a:cubicBezTo>
                      <a:cubicBezTo>
                        <a:pt x="34091" y="8872"/>
                        <a:pt x="33796" y="9021"/>
                        <a:pt x="33498" y="9021"/>
                      </a:cubicBezTo>
                      <a:cubicBezTo>
                        <a:pt x="33271" y="9021"/>
                        <a:pt x="33042" y="8934"/>
                        <a:pt x="32862" y="8754"/>
                      </a:cubicBezTo>
                      <a:lnTo>
                        <a:pt x="24992" y="884"/>
                      </a:lnTo>
                      <a:cubicBezTo>
                        <a:pt x="24402" y="295"/>
                        <a:pt x="23631" y="0"/>
                        <a:pt x="22862" y="0"/>
                      </a:cubicBezTo>
                      <a:close/>
                    </a:path>
                  </a:pathLst>
                </a:custGeom>
                <a:solidFill>
                  <a:srgbClr val="EC3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0"/>
                <p:cNvSpPr/>
                <p:nvPr/>
              </p:nvSpPr>
              <p:spPr>
                <a:xfrm>
                  <a:off x="3887041" y="3641743"/>
                  <a:ext cx="287338" cy="287026"/>
                </a:xfrm>
                <a:custGeom>
                  <a:avLst/>
                  <a:gdLst/>
                  <a:ahLst/>
                  <a:cxnLst/>
                  <a:rect l="l" t="t" r="r" b="b"/>
                  <a:pathLst>
                    <a:path w="11955" h="11942" extrusionOk="0">
                      <a:moveTo>
                        <a:pt x="5978" y="0"/>
                      </a:moveTo>
                      <a:cubicBezTo>
                        <a:pt x="2680" y="0"/>
                        <a:pt x="1" y="2667"/>
                        <a:pt x="1" y="5977"/>
                      </a:cubicBezTo>
                      <a:cubicBezTo>
                        <a:pt x="1" y="9275"/>
                        <a:pt x="2680" y="11942"/>
                        <a:pt x="5978" y="11942"/>
                      </a:cubicBezTo>
                      <a:cubicBezTo>
                        <a:pt x="9276" y="11942"/>
                        <a:pt x="11955" y="9275"/>
                        <a:pt x="11955" y="5977"/>
                      </a:cubicBezTo>
                      <a:cubicBezTo>
                        <a:pt x="11955" y="2667"/>
                        <a:pt x="9276" y="0"/>
                        <a:pt x="5978" y="0"/>
                      </a:cubicBezTo>
                      <a:close/>
                    </a:path>
                  </a:pathLst>
                </a:custGeom>
                <a:solidFill>
                  <a:srgbClr val="EC3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4" name="Google Shape;744;p40"/>
              <p:cNvGrpSpPr/>
              <p:nvPr/>
            </p:nvGrpSpPr>
            <p:grpSpPr>
              <a:xfrm>
                <a:off x="4139616" y="3871555"/>
                <a:ext cx="357419" cy="357005"/>
                <a:chOff x="7482229" y="3351230"/>
                <a:chExt cx="357419" cy="357005"/>
              </a:xfrm>
            </p:grpSpPr>
            <p:sp>
              <p:nvSpPr>
                <p:cNvPr id="745" name="Google Shape;745;p40"/>
                <p:cNvSpPr/>
                <p:nvPr/>
              </p:nvSpPr>
              <p:spPr>
                <a:xfrm>
                  <a:off x="7482229" y="3351230"/>
                  <a:ext cx="357419" cy="357005"/>
                </a:xfrm>
                <a:custGeom>
                  <a:avLst/>
                  <a:gdLst/>
                  <a:ahLst/>
                  <a:cxnLst/>
                  <a:rect l="l" t="t" r="r" b="b"/>
                  <a:pathLst>
                    <a:path w="11229" h="11216" extrusionOk="0">
                      <a:moveTo>
                        <a:pt x="5633" y="357"/>
                      </a:moveTo>
                      <a:cubicBezTo>
                        <a:pt x="8538" y="357"/>
                        <a:pt x="10883" y="2703"/>
                        <a:pt x="10883" y="5608"/>
                      </a:cubicBezTo>
                      <a:cubicBezTo>
                        <a:pt x="10883" y="8513"/>
                        <a:pt x="8538" y="10859"/>
                        <a:pt x="5633" y="10859"/>
                      </a:cubicBezTo>
                      <a:cubicBezTo>
                        <a:pt x="2728" y="10859"/>
                        <a:pt x="382" y="8513"/>
                        <a:pt x="382" y="5608"/>
                      </a:cubicBezTo>
                      <a:cubicBezTo>
                        <a:pt x="382" y="2703"/>
                        <a:pt x="2728" y="357"/>
                        <a:pt x="5633" y="357"/>
                      </a:cubicBezTo>
                      <a:close/>
                      <a:moveTo>
                        <a:pt x="5621" y="0"/>
                      </a:moveTo>
                      <a:cubicBezTo>
                        <a:pt x="4109" y="0"/>
                        <a:pt x="2716" y="572"/>
                        <a:pt x="1644" y="1631"/>
                      </a:cubicBezTo>
                      <a:cubicBezTo>
                        <a:pt x="584" y="2691"/>
                        <a:pt x="1" y="4108"/>
                        <a:pt x="1" y="5608"/>
                      </a:cubicBezTo>
                      <a:cubicBezTo>
                        <a:pt x="1" y="7108"/>
                        <a:pt x="584" y="8513"/>
                        <a:pt x="1644" y="9585"/>
                      </a:cubicBezTo>
                      <a:cubicBezTo>
                        <a:pt x="2704" y="10632"/>
                        <a:pt x="4109" y="11216"/>
                        <a:pt x="5621" y="11216"/>
                      </a:cubicBezTo>
                      <a:cubicBezTo>
                        <a:pt x="7121" y="11216"/>
                        <a:pt x="8526" y="10632"/>
                        <a:pt x="9597" y="9585"/>
                      </a:cubicBezTo>
                      <a:cubicBezTo>
                        <a:pt x="10645" y="8525"/>
                        <a:pt x="11229" y="7108"/>
                        <a:pt x="11229" y="5608"/>
                      </a:cubicBezTo>
                      <a:cubicBezTo>
                        <a:pt x="11229" y="4108"/>
                        <a:pt x="10669" y="2703"/>
                        <a:pt x="9597" y="1631"/>
                      </a:cubicBezTo>
                      <a:cubicBezTo>
                        <a:pt x="8538" y="572"/>
                        <a:pt x="7121" y="0"/>
                        <a:pt x="56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40"/>
                <p:cNvSpPr/>
                <p:nvPr/>
              </p:nvSpPr>
              <p:spPr>
                <a:xfrm>
                  <a:off x="7592138" y="3605616"/>
                  <a:ext cx="137983" cy="32530"/>
                </a:xfrm>
                <a:custGeom>
                  <a:avLst/>
                  <a:gdLst/>
                  <a:ahLst/>
                  <a:cxnLst/>
                  <a:rect l="l" t="t" r="r" b="b"/>
                  <a:pathLst>
                    <a:path w="4335" h="1022" extrusionOk="0">
                      <a:moveTo>
                        <a:pt x="202" y="1"/>
                      </a:moveTo>
                      <a:cubicBezTo>
                        <a:pt x="147" y="1"/>
                        <a:pt x="94" y="21"/>
                        <a:pt x="60" y="69"/>
                      </a:cubicBezTo>
                      <a:cubicBezTo>
                        <a:pt x="1" y="140"/>
                        <a:pt x="1" y="259"/>
                        <a:pt x="96" y="319"/>
                      </a:cubicBezTo>
                      <a:cubicBezTo>
                        <a:pt x="644" y="783"/>
                        <a:pt x="1370" y="1021"/>
                        <a:pt x="2168" y="1021"/>
                      </a:cubicBezTo>
                      <a:cubicBezTo>
                        <a:pt x="2954" y="1021"/>
                        <a:pt x="3680" y="771"/>
                        <a:pt x="4239" y="319"/>
                      </a:cubicBezTo>
                      <a:cubicBezTo>
                        <a:pt x="4323" y="259"/>
                        <a:pt x="4335" y="140"/>
                        <a:pt x="4263" y="69"/>
                      </a:cubicBezTo>
                      <a:cubicBezTo>
                        <a:pt x="4228" y="26"/>
                        <a:pt x="4170" y="4"/>
                        <a:pt x="4115" y="4"/>
                      </a:cubicBezTo>
                      <a:cubicBezTo>
                        <a:pt x="4078" y="4"/>
                        <a:pt x="4042" y="14"/>
                        <a:pt x="4013" y="33"/>
                      </a:cubicBezTo>
                      <a:cubicBezTo>
                        <a:pt x="3537" y="438"/>
                        <a:pt x="2882" y="664"/>
                        <a:pt x="2168" y="664"/>
                      </a:cubicBezTo>
                      <a:cubicBezTo>
                        <a:pt x="1465" y="664"/>
                        <a:pt x="810" y="438"/>
                        <a:pt x="322" y="33"/>
                      </a:cubicBezTo>
                      <a:cubicBezTo>
                        <a:pt x="286" y="12"/>
                        <a:pt x="244"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0"/>
                <p:cNvSpPr/>
                <p:nvPr/>
              </p:nvSpPr>
              <p:spPr>
                <a:xfrm>
                  <a:off x="7513709" y="3387962"/>
                  <a:ext cx="295987" cy="282014"/>
                </a:xfrm>
                <a:custGeom>
                  <a:avLst/>
                  <a:gdLst/>
                  <a:ahLst/>
                  <a:cxnLst/>
                  <a:rect l="l" t="t" r="r" b="b"/>
                  <a:pathLst>
                    <a:path w="9299" h="8860" extrusionOk="0">
                      <a:moveTo>
                        <a:pt x="6060" y="370"/>
                      </a:moveTo>
                      <a:cubicBezTo>
                        <a:pt x="6358" y="370"/>
                        <a:pt x="6596" y="608"/>
                        <a:pt x="6596" y="906"/>
                      </a:cubicBezTo>
                      <a:cubicBezTo>
                        <a:pt x="6596" y="1204"/>
                        <a:pt x="6358" y="1442"/>
                        <a:pt x="6060" y="1442"/>
                      </a:cubicBezTo>
                      <a:cubicBezTo>
                        <a:pt x="5763" y="1442"/>
                        <a:pt x="5525" y="1204"/>
                        <a:pt x="5525" y="906"/>
                      </a:cubicBezTo>
                      <a:cubicBezTo>
                        <a:pt x="5525" y="608"/>
                        <a:pt x="5763" y="370"/>
                        <a:pt x="6060" y="370"/>
                      </a:cubicBezTo>
                      <a:close/>
                      <a:moveTo>
                        <a:pt x="1322" y="2989"/>
                      </a:moveTo>
                      <a:cubicBezTo>
                        <a:pt x="1596" y="2989"/>
                        <a:pt x="1834" y="3097"/>
                        <a:pt x="2012" y="3263"/>
                      </a:cubicBezTo>
                      <a:cubicBezTo>
                        <a:pt x="1477" y="3680"/>
                        <a:pt x="1072" y="4240"/>
                        <a:pt x="881" y="4883"/>
                      </a:cubicBezTo>
                      <a:cubicBezTo>
                        <a:pt x="548" y="4716"/>
                        <a:pt x="334" y="4359"/>
                        <a:pt x="334" y="3990"/>
                      </a:cubicBezTo>
                      <a:cubicBezTo>
                        <a:pt x="334" y="3442"/>
                        <a:pt x="774" y="2989"/>
                        <a:pt x="1322" y="2989"/>
                      </a:cubicBezTo>
                      <a:close/>
                      <a:moveTo>
                        <a:pt x="7954" y="2989"/>
                      </a:moveTo>
                      <a:cubicBezTo>
                        <a:pt x="8501" y="2989"/>
                        <a:pt x="8942" y="3442"/>
                        <a:pt x="8942" y="3990"/>
                      </a:cubicBezTo>
                      <a:cubicBezTo>
                        <a:pt x="8966" y="4359"/>
                        <a:pt x="8739" y="4704"/>
                        <a:pt x="8394" y="4883"/>
                      </a:cubicBezTo>
                      <a:cubicBezTo>
                        <a:pt x="8216" y="4240"/>
                        <a:pt x="7811" y="3680"/>
                        <a:pt x="7263" y="3263"/>
                      </a:cubicBezTo>
                      <a:cubicBezTo>
                        <a:pt x="7442" y="3085"/>
                        <a:pt x="7692" y="2989"/>
                        <a:pt x="7954" y="2989"/>
                      </a:cubicBezTo>
                      <a:close/>
                      <a:moveTo>
                        <a:pt x="6072" y="1"/>
                      </a:moveTo>
                      <a:cubicBezTo>
                        <a:pt x="5632" y="1"/>
                        <a:pt x="5251" y="334"/>
                        <a:pt x="5191" y="763"/>
                      </a:cubicBezTo>
                      <a:lnTo>
                        <a:pt x="4596" y="953"/>
                      </a:lnTo>
                      <a:cubicBezTo>
                        <a:pt x="4525" y="989"/>
                        <a:pt x="4477" y="1049"/>
                        <a:pt x="4477" y="1120"/>
                      </a:cubicBezTo>
                      <a:lnTo>
                        <a:pt x="4477" y="2370"/>
                      </a:lnTo>
                      <a:cubicBezTo>
                        <a:pt x="3679" y="2394"/>
                        <a:pt x="2929" y="2632"/>
                        <a:pt x="2334" y="3025"/>
                      </a:cubicBezTo>
                      <a:cubicBezTo>
                        <a:pt x="2084" y="2751"/>
                        <a:pt x="1727" y="2608"/>
                        <a:pt x="1358" y="2608"/>
                      </a:cubicBezTo>
                      <a:cubicBezTo>
                        <a:pt x="607" y="2608"/>
                        <a:pt x="0" y="3216"/>
                        <a:pt x="0" y="3966"/>
                      </a:cubicBezTo>
                      <a:cubicBezTo>
                        <a:pt x="0" y="4513"/>
                        <a:pt x="345" y="5002"/>
                        <a:pt x="834" y="5216"/>
                      </a:cubicBezTo>
                      <a:cubicBezTo>
                        <a:pt x="822" y="5347"/>
                        <a:pt x="798" y="5478"/>
                        <a:pt x="798" y="5609"/>
                      </a:cubicBezTo>
                      <a:cubicBezTo>
                        <a:pt x="798" y="7395"/>
                        <a:pt x="2524" y="8859"/>
                        <a:pt x="4667" y="8859"/>
                      </a:cubicBezTo>
                      <a:cubicBezTo>
                        <a:pt x="5763" y="8859"/>
                        <a:pt x="6739" y="8490"/>
                        <a:pt x="7442" y="7871"/>
                      </a:cubicBezTo>
                      <a:cubicBezTo>
                        <a:pt x="7513" y="7811"/>
                        <a:pt x="7513" y="7692"/>
                        <a:pt x="7454" y="7621"/>
                      </a:cubicBezTo>
                      <a:cubicBezTo>
                        <a:pt x="7421" y="7588"/>
                        <a:pt x="7374" y="7570"/>
                        <a:pt x="7326" y="7570"/>
                      </a:cubicBezTo>
                      <a:cubicBezTo>
                        <a:pt x="7287" y="7570"/>
                        <a:pt x="7248" y="7582"/>
                        <a:pt x="7215" y="7609"/>
                      </a:cubicBezTo>
                      <a:cubicBezTo>
                        <a:pt x="6572" y="8157"/>
                        <a:pt x="5668" y="8514"/>
                        <a:pt x="4667" y="8514"/>
                      </a:cubicBezTo>
                      <a:cubicBezTo>
                        <a:pt x="2739" y="8514"/>
                        <a:pt x="1167" y="7216"/>
                        <a:pt x="1167" y="5633"/>
                      </a:cubicBezTo>
                      <a:cubicBezTo>
                        <a:pt x="1167" y="4037"/>
                        <a:pt x="2739" y="2739"/>
                        <a:pt x="4667" y="2739"/>
                      </a:cubicBezTo>
                      <a:cubicBezTo>
                        <a:pt x="6608" y="2739"/>
                        <a:pt x="8180" y="4037"/>
                        <a:pt x="8180" y="5633"/>
                      </a:cubicBezTo>
                      <a:cubicBezTo>
                        <a:pt x="8180" y="6133"/>
                        <a:pt x="8037" y="6597"/>
                        <a:pt x="7751" y="7014"/>
                      </a:cubicBezTo>
                      <a:cubicBezTo>
                        <a:pt x="7704" y="7085"/>
                        <a:pt x="7727" y="7169"/>
                        <a:pt x="7787" y="7228"/>
                      </a:cubicBezTo>
                      <a:cubicBezTo>
                        <a:pt x="7818" y="7264"/>
                        <a:pt x="7859" y="7280"/>
                        <a:pt x="7902" y="7280"/>
                      </a:cubicBezTo>
                      <a:cubicBezTo>
                        <a:pt x="7958" y="7280"/>
                        <a:pt x="8015" y="7252"/>
                        <a:pt x="8049" y="7204"/>
                      </a:cubicBezTo>
                      <a:cubicBezTo>
                        <a:pt x="8358" y="6740"/>
                        <a:pt x="8537" y="6192"/>
                        <a:pt x="8537" y="5621"/>
                      </a:cubicBezTo>
                      <a:cubicBezTo>
                        <a:pt x="8537" y="5490"/>
                        <a:pt x="8525" y="5359"/>
                        <a:pt x="8513" y="5228"/>
                      </a:cubicBezTo>
                      <a:cubicBezTo>
                        <a:pt x="8978" y="5014"/>
                        <a:pt x="9299" y="4525"/>
                        <a:pt x="9299" y="3978"/>
                      </a:cubicBezTo>
                      <a:cubicBezTo>
                        <a:pt x="9299" y="3228"/>
                        <a:pt x="8692" y="2620"/>
                        <a:pt x="7954" y="2620"/>
                      </a:cubicBezTo>
                      <a:cubicBezTo>
                        <a:pt x="7573" y="2620"/>
                        <a:pt x="7215" y="2775"/>
                        <a:pt x="6965" y="3037"/>
                      </a:cubicBezTo>
                      <a:cubicBezTo>
                        <a:pt x="6358" y="2656"/>
                        <a:pt x="5632" y="2406"/>
                        <a:pt x="4822" y="2382"/>
                      </a:cubicBezTo>
                      <a:lnTo>
                        <a:pt x="4822" y="1263"/>
                      </a:lnTo>
                      <a:lnTo>
                        <a:pt x="5215" y="1132"/>
                      </a:lnTo>
                      <a:cubicBezTo>
                        <a:pt x="5303" y="1507"/>
                        <a:pt x="5647" y="1780"/>
                        <a:pt x="6048" y="1780"/>
                      </a:cubicBezTo>
                      <a:cubicBezTo>
                        <a:pt x="6080" y="1780"/>
                        <a:pt x="6112" y="1779"/>
                        <a:pt x="6144" y="1775"/>
                      </a:cubicBezTo>
                      <a:cubicBezTo>
                        <a:pt x="6584" y="1727"/>
                        <a:pt x="6918" y="1382"/>
                        <a:pt x="6953" y="953"/>
                      </a:cubicBezTo>
                      <a:cubicBezTo>
                        <a:pt x="6977" y="430"/>
                        <a:pt x="6584" y="1"/>
                        <a:pt x="60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40"/>
                <p:cNvSpPr/>
                <p:nvPr/>
              </p:nvSpPr>
              <p:spPr>
                <a:xfrm>
                  <a:off x="7580393" y="3516460"/>
                  <a:ext cx="56880" cy="56880"/>
                </a:xfrm>
                <a:custGeom>
                  <a:avLst/>
                  <a:gdLst/>
                  <a:ahLst/>
                  <a:cxnLst/>
                  <a:rect l="l" t="t" r="r" b="b"/>
                  <a:pathLst>
                    <a:path w="1787" h="1787" extrusionOk="0">
                      <a:moveTo>
                        <a:pt x="894" y="345"/>
                      </a:moveTo>
                      <a:cubicBezTo>
                        <a:pt x="1191" y="345"/>
                        <a:pt x="1429" y="584"/>
                        <a:pt x="1429" y="881"/>
                      </a:cubicBezTo>
                      <a:cubicBezTo>
                        <a:pt x="1418" y="1179"/>
                        <a:pt x="1179" y="1417"/>
                        <a:pt x="894" y="1417"/>
                      </a:cubicBezTo>
                      <a:cubicBezTo>
                        <a:pt x="596" y="1417"/>
                        <a:pt x="358" y="1179"/>
                        <a:pt x="358" y="881"/>
                      </a:cubicBezTo>
                      <a:cubicBezTo>
                        <a:pt x="358" y="584"/>
                        <a:pt x="596" y="345"/>
                        <a:pt x="894" y="345"/>
                      </a:cubicBezTo>
                      <a:close/>
                      <a:moveTo>
                        <a:pt x="894" y="0"/>
                      </a:moveTo>
                      <a:cubicBezTo>
                        <a:pt x="406" y="0"/>
                        <a:pt x="1" y="405"/>
                        <a:pt x="1" y="893"/>
                      </a:cubicBezTo>
                      <a:cubicBezTo>
                        <a:pt x="1" y="1381"/>
                        <a:pt x="406" y="1786"/>
                        <a:pt x="894" y="1786"/>
                      </a:cubicBezTo>
                      <a:cubicBezTo>
                        <a:pt x="1394" y="1786"/>
                        <a:pt x="1787" y="1381"/>
                        <a:pt x="1787" y="893"/>
                      </a:cubicBezTo>
                      <a:cubicBezTo>
                        <a:pt x="1775" y="405"/>
                        <a:pt x="1394" y="0"/>
                        <a:pt x="8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40"/>
                <p:cNvSpPr/>
                <p:nvPr/>
              </p:nvSpPr>
              <p:spPr>
                <a:xfrm>
                  <a:off x="7685750" y="3516460"/>
                  <a:ext cx="56880" cy="56880"/>
                </a:xfrm>
                <a:custGeom>
                  <a:avLst/>
                  <a:gdLst/>
                  <a:ahLst/>
                  <a:cxnLst/>
                  <a:rect l="l" t="t" r="r" b="b"/>
                  <a:pathLst>
                    <a:path w="1787" h="1787" extrusionOk="0">
                      <a:moveTo>
                        <a:pt x="894" y="345"/>
                      </a:moveTo>
                      <a:cubicBezTo>
                        <a:pt x="1191" y="345"/>
                        <a:pt x="1429" y="584"/>
                        <a:pt x="1429" y="881"/>
                      </a:cubicBezTo>
                      <a:cubicBezTo>
                        <a:pt x="1429" y="1179"/>
                        <a:pt x="1191" y="1417"/>
                        <a:pt x="894" y="1417"/>
                      </a:cubicBezTo>
                      <a:cubicBezTo>
                        <a:pt x="596" y="1417"/>
                        <a:pt x="358" y="1179"/>
                        <a:pt x="358" y="881"/>
                      </a:cubicBezTo>
                      <a:cubicBezTo>
                        <a:pt x="358" y="584"/>
                        <a:pt x="596" y="345"/>
                        <a:pt x="894" y="345"/>
                      </a:cubicBezTo>
                      <a:close/>
                      <a:moveTo>
                        <a:pt x="894" y="0"/>
                      </a:moveTo>
                      <a:cubicBezTo>
                        <a:pt x="405" y="0"/>
                        <a:pt x="1" y="405"/>
                        <a:pt x="1" y="893"/>
                      </a:cubicBezTo>
                      <a:cubicBezTo>
                        <a:pt x="1" y="1381"/>
                        <a:pt x="405" y="1786"/>
                        <a:pt x="894" y="1786"/>
                      </a:cubicBezTo>
                      <a:cubicBezTo>
                        <a:pt x="1382" y="1786"/>
                        <a:pt x="1787" y="1381"/>
                        <a:pt x="1787" y="893"/>
                      </a:cubicBezTo>
                      <a:cubicBezTo>
                        <a:pt x="1775" y="405"/>
                        <a:pt x="1382" y="0"/>
                        <a:pt x="8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extLst>
      <p:ext uri="{BB962C8B-B14F-4D97-AF65-F5344CB8AC3E}">
        <p14:creationId xmlns:p14="http://schemas.microsoft.com/office/powerpoint/2010/main" val="1265701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705"/>
        <p:cNvGrpSpPr/>
        <p:nvPr/>
      </p:nvGrpSpPr>
      <p:grpSpPr>
        <a:xfrm>
          <a:off x="0" y="0"/>
          <a:ext cx="0" cy="0"/>
          <a:chOff x="0" y="0"/>
          <a:chExt cx="0" cy="0"/>
        </a:xfrm>
      </p:grpSpPr>
      <p:sp>
        <p:nvSpPr>
          <p:cNvPr id="706" name="Google Shape;706;p40"/>
          <p:cNvSpPr txBox="1">
            <a:spLocks noGrp="1"/>
          </p:cNvSpPr>
          <p:nvPr>
            <p:ph type="title" idx="4294967295"/>
          </p:nvPr>
        </p:nvSpPr>
        <p:spPr>
          <a:xfrm>
            <a:off x="999030" y="85957"/>
            <a:ext cx="70473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 dirty="0">
                <a:latin typeface="Arial"/>
                <a:ea typeface="Arial"/>
                <a:cs typeface="Arial"/>
                <a:sym typeface="Arial"/>
              </a:rPr>
              <a:t>PESAN TERBUKA UNTUK SEMUA PENGGUNA INTERNET</a:t>
            </a:r>
            <a:endParaRPr dirty="0">
              <a:solidFill>
                <a:srgbClr val="FFFFFF"/>
              </a:solidFill>
              <a:latin typeface="Arial"/>
              <a:ea typeface="Arial"/>
              <a:cs typeface="Arial"/>
              <a:sym typeface="Arial"/>
            </a:endParaRPr>
          </a:p>
        </p:txBody>
      </p:sp>
      <p:sp>
        <p:nvSpPr>
          <p:cNvPr id="707" name="Google Shape;707;p40"/>
          <p:cNvSpPr txBox="1">
            <a:spLocks noGrp="1"/>
          </p:cNvSpPr>
          <p:nvPr>
            <p:ph type="body" idx="4294967295"/>
          </p:nvPr>
        </p:nvSpPr>
        <p:spPr>
          <a:xfrm>
            <a:off x="645256" y="1798183"/>
            <a:ext cx="7079400" cy="318300"/>
          </a:xfrm>
          <a:prstGeom prst="rect">
            <a:avLst/>
          </a:prstGeom>
        </p:spPr>
        <p:txBody>
          <a:bodyPr spcFirstLastPara="1" wrap="square" lIns="91425" tIns="91425" rIns="91425" bIns="91425" anchor="t" anchorCtr="0">
            <a:noAutofit/>
          </a:bodyPr>
          <a:lstStyle/>
          <a:p>
            <a:pPr marL="114300" lvl="0" indent="0" algn="l" rtl="0">
              <a:spcBef>
                <a:spcPts val="0"/>
              </a:spcBef>
              <a:spcAft>
                <a:spcPts val="0"/>
              </a:spcAft>
              <a:buNone/>
            </a:pPr>
            <a:r>
              <a:rPr lang="en-ID" sz="1800">
                <a:solidFill>
                  <a:schemeClr val="lt1"/>
                </a:solidFill>
                <a:latin typeface="Arial"/>
                <a:ea typeface="Arial"/>
                <a:cs typeface="Arial"/>
                <a:sym typeface="Arial"/>
              </a:rPr>
              <a:t>HATI-HATI DALAM MENGGUNAKAN INTERNET, IP ADDRESS MERUPAKAN IDENTITAS YANG TIDAK BOLEH DISEBARKAN SECARA SEMENA MENA, KARENA IP ADDRESS BISA MELACAK SEGALA INFORMASI YANG ADA DI DALAM IP ADDRESS TERSEBUT.</a:t>
            </a:r>
            <a:endParaRPr lang="en-ID" sz="1800" dirty="0">
              <a:solidFill>
                <a:srgbClr val="869FB2"/>
              </a:solidFill>
              <a:latin typeface="Arial"/>
              <a:ea typeface="Arial"/>
              <a:cs typeface="Arial"/>
              <a:sym typeface="Arial"/>
            </a:endParaRPr>
          </a:p>
        </p:txBody>
      </p:sp>
      <p:grpSp>
        <p:nvGrpSpPr>
          <p:cNvPr id="709" name="Google Shape;709;p40"/>
          <p:cNvGrpSpPr/>
          <p:nvPr/>
        </p:nvGrpSpPr>
        <p:grpSpPr>
          <a:xfrm>
            <a:off x="7697884" y="1550692"/>
            <a:ext cx="1446116" cy="2863897"/>
            <a:chOff x="6529419" y="1724307"/>
            <a:chExt cx="1480463" cy="2931917"/>
          </a:xfrm>
        </p:grpSpPr>
        <p:grpSp>
          <p:nvGrpSpPr>
            <p:cNvPr id="710" name="Google Shape;710;p40"/>
            <p:cNvGrpSpPr/>
            <p:nvPr/>
          </p:nvGrpSpPr>
          <p:grpSpPr>
            <a:xfrm>
              <a:off x="6556827" y="1724307"/>
              <a:ext cx="956596" cy="944294"/>
              <a:chOff x="3800349" y="1238762"/>
              <a:chExt cx="1098904" cy="1084772"/>
            </a:xfrm>
          </p:grpSpPr>
          <p:grpSp>
            <p:nvGrpSpPr>
              <p:cNvPr id="711" name="Google Shape;711;p40"/>
              <p:cNvGrpSpPr/>
              <p:nvPr/>
            </p:nvGrpSpPr>
            <p:grpSpPr>
              <a:xfrm>
                <a:off x="3800349" y="1238762"/>
                <a:ext cx="1098904" cy="1084772"/>
                <a:chOff x="3800349" y="1238762"/>
                <a:chExt cx="1098904" cy="1084772"/>
              </a:xfrm>
            </p:grpSpPr>
            <p:sp>
              <p:nvSpPr>
                <p:cNvPr id="712" name="Google Shape;712;p40"/>
                <p:cNvSpPr/>
                <p:nvPr/>
              </p:nvSpPr>
              <p:spPr>
                <a:xfrm>
                  <a:off x="3800349" y="1238762"/>
                  <a:ext cx="1098904" cy="1084772"/>
                </a:xfrm>
                <a:custGeom>
                  <a:avLst/>
                  <a:gdLst/>
                  <a:ahLst/>
                  <a:cxnLst/>
                  <a:rect l="l" t="t" r="r" b="b"/>
                  <a:pathLst>
                    <a:path w="45721" h="45133" extrusionOk="0">
                      <a:moveTo>
                        <a:pt x="22825" y="1"/>
                      </a:moveTo>
                      <a:cubicBezTo>
                        <a:pt x="22054" y="1"/>
                        <a:pt x="21283" y="295"/>
                        <a:pt x="20693" y="885"/>
                      </a:cubicBezTo>
                      <a:lnTo>
                        <a:pt x="1179" y="20482"/>
                      </a:lnTo>
                      <a:cubicBezTo>
                        <a:pt x="0" y="21661"/>
                        <a:pt x="0" y="23566"/>
                        <a:pt x="1179" y="24733"/>
                      </a:cubicBezTo>
                      <a:lnTo>
                        <a:pt x="20777" y="44259"/>
                      </a:lnTo>
                      <a:cubicBezTo>
                        <a:pt x="21364" y="44841"/>
                        <a:pt x="22133" y="45133"/>
                        <a:pt x="22900" y="45133"/>
                      </a:cubicBezTo>
                      <a:cubicBezTo>
                        <a:pt x="23672" y="45133"/>
                        <a:pt x="24442" y="44838"/>
                        <a:pt x="25027" y="44247"/>
                      </a:cubicBezTo>
                      <a:lnTo>
                        <a:pt x="32873" y="36377"/>
                      </a:lnTo>
                      <a:cubicBezTo>
                        <a:pt x="33053" y="36197"/>
                        <a:pt x="33283" y="36110"/>
                        <a:pt x="33511" y="36110"/>
                      </a:cubicBezTo>
                      <a:cubicBezTo>
                        <a:pt x="33810" y="36110"/>
                        <a:pt x="34108" y="36260"/>
                        <a:pt x="34290" y="36544"/>
                      </a:cubicBezTo>
                      <a:cubicBezTo>
                        <a:pt x="34743" y="37246"/>
                        <a:pt x="35112" y="38020"/>
                        <a:pt x="35409" y="38806"/>
                      </a:cubicBezTo>
                      <a:cubicBezTo>
                        <a:pt x="35588" y="39294"/>
                        <a:pt x="35909" y="39735"/>
                        <a:pt x="36362" y="40080"/>
                      </a:cubicBezTo>
                      <a:cubicBezTo>
                        <a:pt x="36890" y="40489"/>
                        <a:pt x="37508" y="40695"/>
                        <a:pt x="38128" y="40695"/>
                      </a:cubicBezTo>
                      <a:cubicBezTo>
                        <a:pt x="38682" y="40695"/>
                        <a:pt x="39237" y="40530"/>
                        <a:pt x="39731" y="40199"/>
                      </a:cubicBezTo>
                      <a:cubicBezTo>
                        <a:pt x="41303" y="39127"/>
                        <a:pt x="41446" y="36984"/>
                        <a:pt x="40172" y="35710"/>
                      </a:cubicBezTo>
                      <a:cubicBezTo>
                        <a:pt x="39862" y="35401"/>
                        <a:pt x="39505" y="35186"/>
                        <a:pt x="39112" y="35044"/>
                      </a:cubicBezTo>
                      <a:cubicBezTo>
                        <a:pt x="38326" y="34758"/>
                        <a:pt x="37564" y="34401"/>
                        <a:pt x="36862" y="33948"/>
                      </a:cubicBezTo>
                      <a:cubicBezTo>
                        <a:pt x="36374" y="33639"/>
                        <a:pt x="36279" y="32960"/>
                        <a:pt x="36695" y="32543"/>
                      </a:cubicBezTo>
                      <a:lnTo>
                        <a:pt x="44553" y="24661"/>
                      </a:lnTo>
                      <a:cubicBezTo>
                        <a:pt x="45720" y="23483"/>
                        <a:pt x="45720" y="21578"/>
                        <a:pt x="44542" y="20399"/>
                      </a:cubicBezTo>
                      <a:lnTo>
                        <a:pt x="24956" y="885"/>
                      </a:lnTo>
                      <a:cubicBezTo>
                        <a:pt x="24366" y="295"/>
                        <a:pt x="23595" y="1"/>
                        <a:pt x="22825" y="1"/>
                      </a:cubicBezTo>
                      <a:close/>
                    </a:path>
                  </a:pathLst>
                </a:custGeom>
                <a:solidFill>
                  <a:srgbClr val="5EB2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0"/>
                <p:cNvSpPr/>
                <p:nvPr/>
              </p:nvSpPr>
              <p:spPr>
                <a:xfrm>
                  <a:off x="3884758" y="1311226"/>
                  <a:ext cx="287338" cy="287050"/>
                </a:xfrm>
                <a:custGeom>
                  <a:avLst/>
                  <a:gdLst/>
                  <a:ahLst/>
                  <a:cxnLst/>
                  <a:rect l="l" t="t" r="r" b="b"/>
                  <a:pathLst>
                    <a:path w="11955" h="11943" extrusionOk="0">
                      <a:moveTo>
                        <a:pt x="5978" y="1"/>
                      </a:moveTo>
                      <a:cubicBezTo>
                        <a:pt x="2679" y="1"/>
                        <a:pt x="1" y="2668"/>
                        <a:pt x="1" y="5966"/>
                      </a:cubicBezTo>
                      <a:cubicBezTo>
                        <a:pt x="1" y="9276"/>
                        <a:pt x="2679" y="11943"/>
                        <a:pt x="5978" y="11943"/>
                      </a:cubicBezTo>
                      <a:cubicBezTo>
                        <a:pt x="9276" y="11943"/>
                        <a:pt x="11954" y="9276"/>
                        <a:pt x="11954" y="5966"/>
                      </a:cubicBezTo>
                      <a:cubicBezTo>
                        <a:pt x="11954" y="2668"/>
                        <a:pt x="9276" y="1"/>
                        <a:pt x="5978" y="1"/>
                      </a:cubicBezTo>
                      <a:close/>
                    </a:path>
                  </a:pathLst>
                </a:custGeom>
                <a:solidFill>
                  <a:srgbClr val="5EB2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4" name="Google Shape;714;p40"/>
              <p:cNvSpPr/>
              <p:nvPr/>
            </p:nvSpPr>
            <p:spPr>
              <a:xfrm>
                <a:off x="4162525" y="1593650"/>
                <a:ext cx="374561" cy="374975"/>
              </a:xfrm>
              <a:custGeom>
                <a:avLst/>
                <a:gdLst/>
                <a:ahLst/>
                <a:cxnLst/>
                <a:rect l="l" t="t" r="r" b="b"/>
                <a:pathLst>
                  <a:path w="10860" h="10872" extrusionOk="0">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5" name="Google Shape;715;p40"/>
            <p:cNvGrpSpPr/>
            <p:nvPr/>
          </p:nvGrpSpPr>
          <p:grpSpPr>
            <a:xfrm>
              <a:off x="7053286" y="2227254"/>
              <a:ext cx="956596" cy="944252"/>
              <a:chOff x="4370663" y="1816530"/>
              <a:chExt cx="1098904" cy="1084724"/>
            </a:xfrm>
          </p:grpSpPr>
          <p:grpSp>
            <p:nvGrpSpPr>
              <p:cNvPr id="716" name="Google Shape;716;p40"/>
              <p:cNvGrpSpPr/>
              <p:nvPr/>
            </p:nvGrpSpPr>
            <p:grpSpPr>
              <a:xfrm>
                <a:off x="4370663" y="1816530"/>
                <a:ext cx="1098904" cy="1084724"/>
                <a:chOff x="4370663" y="1816530"/>
                <a:chExt cx="1098904" cy="1084724"/>
              </a:xfrm>
            </p:grpSpPr>
            <p:sp>
              <p:nvSpPr>
                <p:cNvPr id="717" name="Google Shape;717;p40"/>
                <p:cNvSpPr/>
                <p:nvPr/>
              </p:nvSpPr>
              <p:spPr>
                <a:xfrm>
                  <a:off x="4370663" y="1816530"/>
                  <a:ext cx="1098904" cy="1084724"/>
                </a:xfrm>
                <a:custGeom>
                  <a:avLst/>
                  <a:gdLst/>
                  <a:ahLst/>
                  <a:cxnLst/>
                  <a:rect l="l" t="t" r="r" b="b"/>
                  <a:pathLst>
                    <a:path w="45721" h="45131" extrusionOk="0">
                      <a:moveTo>
                        <a:pt x="22862" y="0"/>
                      </a:moveTo>
                      <a:cubicBezTo>
                        <a:pt x="22092" y="0"/>
                        <a:pt x="21324" y="295"/>
                        <a:pt x="20741" y="884"/>
                      </a:cubicBezTo>
                      <a:lnTo>
                        <a:pt x="12871" y="8742"/>
                      </a:lnTo>
                      <a:cubicBezTo>
                        <a:pt x="12698" y="8921"/>
                        <a:pt x="12472" y="9005"/>
                        <a:pt x="12246" y="9005"/>
                      </a:cubicBezTo>
                      <a:cubicBezTo>
                        <a:pt x="11945" y="9005"/>
                        <a:pt x="11643" y="8855"/>
                        <a:pt x="11466" y="8576"/>
                      </a:cubicBezTo>
                      <a:cubicBezTo>
                        <a:pt x="11014" y="7861"/>
                        <a:pt x="10645" y="7099"/>
                        <a:pt x="10347" y="6302"/>
                      </a:cubicBezTo>
                      <a:cubicBezTo>
                        <a:pt x="10168" y="5813"/>
                        <a:pt x="9847" y="5373"/>
                        <a:pt x="9394" y="5028"/>
                      </a:cubicBezTo>
                      <a:cubicBezTo>
                        <a:pt x="8866" y="4619"/>
                        <a:pt x="8248" y="4413"/>
                        <a:pt x="7630" y="4413"/>
                      </a:cubicBezTo>
                      <a:cubicBezTo>
                        <a:pt x="7078" y="4413"/>
                        <a:pt x="6526" y="4577"/>
                        <a:pt x="6037" y="4909"/>
                      </a:cubicBezTo>
                      <a:cubicBezTo>
                        <a:pt x="4465" y="5968"/>
                        <a:pt x="4310" y="8123"/>
                        <a:pt x="5584" y="9385"/>
                      </a:cubicBezTo>
                      <a:cubicBezTo>
                        <a:pt x="5894" y="9695"/>
                        <a:pt x="6251" y="9921"/>
                        <a:pt x="6632" y="10064"/>
                      </a:cubicBezTo>
                      <a:cubicBezTo>
                        <a:pt x="7418" y="10350"/>
                        <a:pt x="8180" y="10707"/>
                        <a:pt x="8882" y="11159"/>
                      </a:cubicBezTo>
                      <a:cubicBezTo>
                        <a:pt x="9383"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69E7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0"/>
                <p:cNvSpPr/>
                <p:nvPr/>
              </p:nvSpPr>
              <p:spPr>
                <a:xfrm>
                  <a:off x="5055718" y="1904160"/>
                  <a:ext cx="287338" cy="287338"/>
                </a:xfrm>
                <a:custGeom>
                  <a:avLst/>
                  <a:gdLst/>
                  <a:ahLst/>
                  <a:cxnLst/>
                  <a:rect l="l" t="t" r="r" b="b"/>
                  <a:pathLst>
                    <a:path w="11955" h="11955" extrusionOk="0">
                      <a:moveTo>
                        <a:pt x="5978" y="0"/>
                      </a:moveTo>
                      <a:cubicBezTo>
                        <a:pt x="2680" y="0"/>
                        <a:pt x="1" y="2679"/>
                        <a:pt x="1" y="5977"/>
                      </a:cubicBezTo>
                      <a:cubicBezTo>
                        <a:pt x="1" y="9275"/>
                        <a:pt x="2680" y="11954"/>
                        <a:pt x="5978" y="11954"/>
                      </a:cubicBezTo>
                      <a:cubicBezTo>
                        <a:pt x="9276" y="11954"/>
                        <a:pt x="11955" y="9275"/>
                        <a:pt x="11955" y="5977"/>
                      </a:cubicBezTo>
                      <a:cubicBezTo>
                        <a:pt x="11955" y="2679"/>
                        <a:pt x="9276" y="0"/>
                        <a:pt x="5978" y="0"/>
                      </a:cubicBezTo>
                      <a:close/>
                    </a:path>
                  </a:pathLst>
                </a:custGeom>
                <a:solidFill>
                  <a:srgbClr val="69E7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9" name="Google Shape;719;p40"/>
              <p:cNvGrpSpPr/>
              <p:nvPr/>
            </p:nvGrpSpPr>
            <p:grpSpPr>
              <a:xfrm>
                <a:off x="4732628" y="2171596"/>
                <a:ext cx="374986" cy="374572"/>
                <a:chOff x="3303268" y="3817349"/>
                <a:chExt cx="346056" cy="345674"/>
              </a:xfrm>
            </p:grpSpPr>
            <p:sp>
              <p:nvSpPr>
                <p:cNvPr id="720" name="Google Shape;720;p40"/>
                <p:cNvSpPr/>
                <p:nvPr/>
              </p:nvSpPr>
              <p:spPr>
                <a:xfrm>
                  <a:off x="3303268" y="3817349"/>
                  <a:ext cx="346056" cy="345674"/>
                </a:xfrm>
                <a:custGeom>
                  <a:avLst/>
                  <a:gdLst/>
                  <a:ahLst/>
                  <a:cxnLst/>
                  <a:rect l="l" t="t" r="r" b="b"/>
                  <a:pathLst>
                    <a:path w="10872" h="10860" extrusionOk="0">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0"/>
                <p:cNvSpPr/>
                <p:nvPr/>
              </p:nvSpPr>
              <p:spPr>
                <a:xfrm>
                  <a:off x="3368074" y="3882537"/>
                  <a:ext cx="215298" cy="215298"/>
                </a:xfrm>
                <a:custGeom>
                  <a:avLst/>
                  <a:gdLst/>
                  <a:ahLst/>
                  <a:cxnLst/>
                  <a:rect l="l" t="t" r="r" b="b"/>
                  <a:pathLst>
                    <a:path w="6764" h="6764" extrusionOk="0">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0"/>
                <p:cNvSpPr/>
                <p:nvPr/>
              </p:nvSpPr>
              <p:spPr>
                <a:xfrm>
                  <a:off x="3418143" y="3933656"/>
                  <a:ext cx="114811" cy="112742"/>
                </a:xfrm>
                <a:custGeom>
                  <a:avLst/>
                  <a:gdLst/>
                  <a:ahLst/>
                  <a:cxnLst/>
                  <a:rect l="l" t="t" r="r" b="b"/>
                  <a:pathLst>
                    <a:path w="3607" h="3542" extrusionOk="0">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0"/>
                <p:cNvSpPr/>
                <p:nvPr/>
              </p:nvSpPr>
              <p:spPr>
                <a:xfrm>
                  <a:off x="3519298" y="3910197"/>
                  <a:ext cx="29570" cy="29220"/>
                </a:xfrm>
                <a:custGeom>
                  <a:avLst/>
                  <a:gdLst/>
                  <a:ahLst/>
                  <a:cxnLst/>
                  <a:rect l="l" t="t" r="r" b="b"/>
                  <a:pathLst>
                    <a:path w="929" h="918" extrusionOk="0">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24" name="Google Shape;724;p40"/>
            <p:cNvGrpSpPr/>
            <p:nvPr/>
          </p:nvGrpSpPr>
          <p:grpSpPr>
            <a:xfrm>
              <a:off x="6547098" y="2715744"/>
              <a:ext cx="956596" cy="944315"/>
              <a:chOff x="3789173" y="2377690"/>
              <a:chExt cx="1098904" cy="1084796"/>
            </a:xfrm>
          </p:grpSpPr>
          <p:grpSp>
            <p:nvGrpSpPr>
              <p:cNvPr id="725" name="Google Shape;725;p40"/>
              <p:cNvGrpSpPr/>
              <p:nvPr/>
            </p:nvGrpSpPr>
            <p:grpSpPr>
              <a:xfrm>
                <a:off x="3789173" y="2377690"/>
                <a:ext cx="1098904" cy="1084796"/>
                <a:chOff x="3789173" y="2377690"/>
                <a:chExt cx="1098904" cy="1084796"/>
              </a:xfrm>
            </p:grpSpPr>
            <p:sp>
              <p:nvSpPr>
                <p:cNvPr id="726" name="Google Shape;726;p40"/>
                <p:cNvSpPr/>
                <p:nvPr/>
              </p:nvSpPr>
              <p:spPr>
                <a:xfrm>
                  <a:off x="3789173" y="2377690"/>
                  <a:ext cx="1098904" cy="1084796"/>
                </a:xfrm>
                <a:custGeom>
                  <a:avLst/>
                  <a:gdLst/>
                  <a:ahLst/>
                  <a:cxnLst/>
                  <a:rect l="l" t="t" r="r" b="b"/>
                  <a:pathLst>
                    <a:path w="45721" h="45134" extrusionOk="0">
                      <a:moveTo>
                        <a:pt x="22861" y="0"/>
                      </a:moveTo>
                      <a:cubicBezTo>
                        <a:pt x="22090" y="0"/>
                        <a:pt x="21319" y="295"/>
                        <a:pt x="20730" y="884"/>
                      </a:cubicBezTo>
                      <a:lnTo>
                        <a:pt x="1180" y="20446"/>
                      </a:lnTo>
                      <a:cubicBezTo>
                        <a:pt x="1" y="21613"/>
                        <a:pt x="1" y="23518"/>
                        <a:pt x="1180" y="24697"/>
                      </a:cubicBezTo>
                      <a:lnTo>
                        <a:pt x="20730" y="44259"/>
                      </a:lnTo>
                      <a:cubicBezTo>
                        <a:pt x="21319" y="44842"/>
                        <a:pt x="22090" y="45134"/>
                        <a:pt x="22861" y="45134"/>
                      </a:cubicBezTo>
                      <a:cubicBezTo>
                        <a:pt x="23632" y="45134"/>
                        <a:pt x="24403" y="44842"/>
                        <a:pt x="24992" y="44259"/>
                      </a:cubicBezTo>
                      <a:lnTo>
                        <a:pt x="44542" y="24697"/>
                      </a:lnTo>
                      <a:cubicBezTo>
                        <a:pt x="45721" y="23518"/>
                        <a:pt x="45721" y="21613"/>
                        <a:pt x="44542" y="20446"/>
                      </a:cubicBezTo>
                      <a:lnTo>
                        <a:pt x="36684" y="12576"/>
                      </a:lnTo>
                      <a:cubicBezTo>
                        <a:pt x="36267" y="12171"/>
                        <a:pt x="36363" y="11481"/>
                        <a:pt x="36851" y="11171"/>
                      </a:cubicBezTo>
                      <a:cubicBezTo>
                        <a:pt x="37565" y="10719"/>
                        <a:pt x="38327" y="10350"/>
                        <a:pt x="39125" y="10052"/>
                      </a:cubicBezTo>
                      <a:cubicBezTo>
                        <a:pt x="39613" y="9874"/>
                        <a:pt x="40054" y="9552"/>
                        <a:pt x="40399" y="9100"/>
                      </a:cubicBezTo>
                      <a:cubicBezTo>
                        <a:pt x="41173" y="8099"/>
                        <a:pt x="41220" y="6778"/>
                        <a:pt x="40518" y="5730"/>
                      </a:cubicBezTo>
                      <a:cubicBezTo>
                        <a:pt x="39932" y="4868"/>
                        <a:pt x="39013" y="4436"/>
                        <a:pt x="38094" y="4436"/>
                      </a:cubicBezTo>
                      <a:cubicBezTo>
                        <a:pt x="37349" y="4436"/>
                        <a:pt x="36606" y="4720"/>
                        <a:pt x="36041" y="5290"/>
                      </a:cubicBezTo>
                      <a:cubicBezTo>
                        <a:pt x="35732" y="5587"/>
                        <a:pt x="35505" y="5956"/>
                        <a:pt x="35362" y="6337"/>
                      </a:cubicBezTo>
                      <a:cubicBezTo>
                        <a:pt x="35077" y="7123"/>
                        <a:pt x="34720" y="7885"/>
                        <a:pt x="34267" y="8588"/>
                      </a:cubicBezTo>
                      <a:cubicBezTo>
                        <a:pt x="34091" y="8872"/>
                        <a:pt x="33797" y="9021"/>
                        <a:pt x="33498" y="9021"/>
                      </a:cubicBezTo>
                      <a:cubicBezTo>
                        <a:pt x="33271" y="9021"/>
                        <a:pt x="33042" y="8934"/>
                        <a:pt x="32862" y="8754"/>
                      </a:cubicBezTo>
                      <a:lnTo>
                        <a:pt x="24992" y="884"/>
                      </a:lnTo>
                      <a:cubicBezTo>
                        <a:pt x="24403" y="295"/>
                        <a:pt x="23632" y="0"/>
                        <a:pt x="22861"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0"/>
                <p:cNvSpPr/>
                <p:nvPr/>
              </p:nvSpPr>
              <p:spPr>
                <a:xfrm>
                  <a:off x="3885623" y="2465897"/>
                  <a:ext cx="287050" cy="287338"/>
                </a:xfrm>
                <a:custGeom>
                  <a:avLst/>
                  <a:gdLst/>
                  <a:ahLst/>
                  <a:cxnLst/>
                  <a:rect l="l" t="t" r="r" b="b"/>
                  <a:pathLst>
                    <a:path w="11943" h="11955" extrusionOk="0">
                      <a:moveTo>
                        <a:pt x="5977" y="0"/>
                      </a:moveTo>
                      <a:cubicBezTo>
                        <a:pt x="2679" y="0"/>
                        <a:pt x="0" y="2679"/>
                        <a:pt x="0" y="5977"/>
                      </a:cubicBezTo>
                      <a:cubicBezTo>
                        <a:pt x="0" y="9275"/>
                        <a:pt x="2679" y="11954"/>
                        <a:pt x="5977" y="11954"/>
                      </a:cubicBezTo>
                      <a:cubicBezTo>
                        <a:pt x="9275" y="11954"/>
                        <a:pt x="11942" y="9275"/>
                        <a:pt x="11942" y="5977"/>
                      </a:cubicBezTo>
                      <a:cubicBezTo>
                        <a:pt x="11942" y="2679"/>
                        <a:pt x="9275" y="0"/>
                        <a:pt x="5977"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8" name="Google Shape;728;p40"/>
              <p:cNvGrpSpPr/>
              <p:nvPr/>
            </p:nvGrpSpPr>
            <p:grpSpPr>
              <a:xfrm>
                <a:off x="4151137" y="2732796"/>
                <a:ext cx="374986" cy="374572"/>
                <a:chOff x="3752358" y="3817349"/>
                <a:chExt cx="346056" cy="345674"/>
              </a:xfrm>
            </p:grpSpPr>
            <p:sp>
              <p:nvSpPr>
                <p:cNvPr id="729" name="Google Shape;729;p40"/>
                <p:cNvSpPr/>
                <p:nvPr/>
              </p:nvSpPr>
              <p:spPr>
                <a:xfrm>
                  <a:off x="3752358" y="3817349"/>
                  <a:ext cx="346056" cy="345674"/>
                </a:xfrm>
                <a:custGeom>
                  <a:avLst/>
                  <a:gdLst/>
                  <a:ahLst/>
                  <a:cxnLst/>
                  <a:rect l="l" t="t" r="r" b="b"/>
                  <a:pathLst>
                    <a:path w="10872" h="10860" extrusionOk="0">
                      <a:moveTo>
                        <a:pt x="5430" y="334"/>
                      </a:moveTo>
                      <a:cubicBezTo>
                        <a:pt x="8252" y="334"/>
                        <a:pt x="10526" y="2608"/>
                        <a:pt x="10526" y="5430"/>
                      </a:cubicBezTo>
                      <a:cubicBezTo>
                        <a:pt x="10526" y="8240"/>
                        <a:pt x="8228"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300" y="8240"/>
                        <a:pt x="10871" y="6871"/>
                        <a:pt x="10871" y="5430"/>
                      </a:cubicBezTo>
                      <a:cubicBezTo>
                        <a:pt x="10871" y="3989"/>
                        <a:pt x="10300" y="2620"/>
                        <a:pt x="9276" y="1584"/>
                      </a:cubicBezTo>
                      <a:cubicBezTo>
                        <a:pt x="8252" y="560"/>
                        <a:pt x="6882"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0"/>
                <p:cNvSpPr/>
                <p:nvPr/>
              </p:nvSpPr>
              <p:spPr>
                <a:xfrm>
                  <a:off x="3831933" y="3955682"/>
                  <a:ext cx="47809" cy="120540"/>
                </a:xfrm>
                <a:custGeom>
                  <a:avLst/>
                  <a:gdLst/>
                  <a:ahLst/>
                  <a:cxnLst/>
                  <a:rect l="l" t="t" r="r" b="b"/>
                  <a:pathLst>
                    <a:path w="1502" h="3787" extrusionOk="0">
                      <a:moveTo>
                        <a:pt x="1168" y="346"/>
                      </a:moveTo>
                      <a:lnTo>
                        <a:pt x="1168" y="3430"/>
                      </a:lnTo>
                      <a:lnTo>
                        <a:pt x="358" y="3430"/>
                      </a:lnTo>
                      <a:lnTo>
                        <a:pt x="35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0"/>
                <p:cNvSpPr/>
                <p:nvPr/>
              </p:nvSpPr>
              <p:spPr>
                <a:xfrm>
                  <a:off x="3824739" y="3890112"/>
                  <a:ext cx="55002" cy="55002"/>
                </a:xfrm>
                <a:custGeom>
                  <a:avLst/>
                  <a:gdLst/>
                  <a:ahLst/>
                  <a:cxnLst/>
                  <a:rect l="l" t="t" r="r" b="b"/>
                  <a:pathLst>
                    <a:path w="1728" h="1728" extrusionOk="0">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0"/>
                <p:cNvSpPr/>
                <p:nvPr/>
              </p:nvSpPr>
              <p:spPr>
                <a:xfrm>
                  <a:off x="3904696" y="3955682"/>
                  <a:ext cx="128148" cy="120540"/>
                </a:xfrm>
                <a:custGeom>
                  <a:avLst/>
                  <a:gdLst/>
                  <a:ahLst/>
                  <a:cxnLst/>
                  <a:rect l="l" t="t" r="r" b="b"/>
                  <a:pathLst>
                    <a:path w="4026" h="3787" extrusionOk="0">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33" name="Google Shape;733;p40"/>
            <p:cNvGrpSpPr/>
            <p:nvPr/>
          </p:nvGrpSpPr>
          <p:grpSpPr>
            <a:xfrm>
              <a:off x="7034853" y="3222917"/>
              <a:ext cx="956596" cy="944252"/>
              <a:chOff x="4349489" y="2960313"/>
              <a:chExt cx="1098904" cy="1084724"/>
            </a:xfrm>
          </p:grpSpPr>
          <p:grpSp>
            <p:nvGrpSpPr>
              <p:cNvPr id="734" name="Google Shape;734;p40"/>
              <p:cNvGrpSpPr/>
              <p:nvPr/>
            </p:nvGrpSpPr>
            <p:grpSpPr>
              <a:xfrm>
                <a:off x="4349489" y="2960313"/>
                <a:ext cx="1098904" cy="1084724"/>
                <a:chOff x="4349489" y="2960313"/>
                <a:chExt cx="1098904" cy="1084724"/>
              </a:xfrm>
            </p:grpSpPr>
            <p:sp>
              <p:nvSpPr>
                <p:cNvPr id="735" name="Google Shape;735;p40"/>
                <p:cNvSpPr/>
                <p:nvPr/>
              </p:nvSpPr>
              <p:spPr>
                <a:xfrm>
                  <a:off x="4349489" y="2960313"/>
                  <a:ext cx="1098904" cy="1084724"/>
                </a:xfrm>
                <a:custGeom>
                  <a:avLst/>
                  <a:gdLst/>
                  <a:ahLst/>
                  <a:cxnLst/>
                  <a:rect l="l" t="t" r="r" b="b"/>
                  <a:pathLst>
                    <a:path w="45721" h="45131" extrusionOk="0">
                      <a:moveTo>
                        <a:pt x="22862" y="0"/>
                      </a:moveTo>
                      <a:cubicBezTo>
                        <a:pt x="22092" y="0"/>
                        <a:pt x="21324" y="295"/>
                        <a:pt x="20741" y="884"/>
                      </a:cubicBezTo>
                      <a:lnTo>
                        <a:pt x="12871" y="8743"/>
                      </a:lnTo>
                      <a:cubicBezTo>
                        <a:pt x="12697" y="8917"/>
                        <a:pt x="12470" y="9001"/>
                        <a:pt x="12243" y="9001"/>
                      </a:cubicBezTo>
                      <a:cubicBezTo>
                        <a:pt x="11942" y="9001"/>
                        <a:pt x="11642" y="8854"/>
                        <a:pt x="11466" y="8576"/>
                      </a:cubicBezTo>
                      <a:cubicBezTo>
                        <a:pt x="11014" y="7861"/>
                        <a:pt x="10645" y="7099"/>
                        <a:pt x="10347" y="6302"/>
                      </a:cubicBezTo>
                      <a:cubicBezTo>
                        <a:pt x="10168" y="5814"/>
                        <a:pt x="9847" y="5373"/>
                        <a:pt x="9394" y="5028"/>
                      </a:cubicBezTo>
                      <a:cubicBezTo>
                        <a:pt x="8866" y="4619"/>
                        <a:pt x="8248" y="4413"/>
                        <a:pt x="7630" y="4413"/>
                      </a:cubicBezTo>
                      <a:cubicBezTo>
                        <a:pt x="7078" y="4413"/>
                        <a:pt x="6525" y="4577"/>
                        <a:pt x="6037" y="4909"/>
                      </a:cubicBezTo>
                      <a:cubicBezTo>
                        <a:pt x="4465" y="5968"/>
                        <a:pt x="4310" y="8123"/>
                        <a:pt x="5584" y="9385"/>
                      </a:cubicBezTo>
                      <a:cubicBezTo>
                        <a:pt x="5894" y="9695"/>
                        <a:pt x="6251" y="9921"/>
                        <a:pt x="6632" y="10064"/>
                      </a:cubicBezTo>
                      <a:cubicBezTo>
                        <a:pt x="7418" y="10350"/>
                        <a:pt x="8180" y="10707"/>
                        <a:pt x="8882" y="11159"/>
                      </a:cubicBezTo>
                      <a:cubicBezTo>
                        <a:pt x="9382"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FCBD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40"/>
                <p:cNvSpPr/>
                <p:nvPr/>
              </p:nvSpPr>
              <p:spPr>
                <a:xfrm>
                  <a:off x="5065741" y="3026769"/>
                  <a:ext cx="287338" cy="287338"/>
                </a:xfrm>
                <a:custGeom>
                  <a:avLst/>
                  <a:gdLst/>
                  <a:ahLst/>
                  <a:cxnLst/>
                  <a:rect l="l" t="t" r="r" b="b"/>
                  <a:pathLst>
                    <a:path w="11955" h="11955" extrusionOk="0">
                      <a:moveTo>
                        <a:pt x="5978" y="1"/>
                      </a:moveTo>
                      <a:cubicBezTo>
                        <a:pt x="2680" y="1"/>
                        <a:pt x="1" y="2679"/>
                        <a:pt x="1" y="5978"/>
                      </a:cubicBezTo>
                      <a:cubicBezTo>
                        <a:pt x="1" y="9276"/>
                        <a:pt x="2680" y="11954"/>
                        <a:pt x="5978" y="11954"/>
                      </a:cubicBezTo>
                      <a:cubicBezTo>
                        <a:pt x="9276" y="11954"/>
                        <a:pt x="11955" y="9276"/>
                        <a:pt x="11955" y="5978"/>
                      </a:cubicBezTo>
                      <a:cubicBezTo>
                        <a:pt x="11955" y="2679"/>
                        <a:pt x="9276" y="1"/>
                        <a:pt x="5978" y="1"/>
                      </a:cubicBezTo>
                      <a:close/>
                    </a:path>
                  </a:pathLst>
                </a:custGeom>
                <a:solidFill>
                  <a:srgbClr val="FCBD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7" name="Google Shape;737;p40"/>
              <p:cNvGrpSpPr/>
              <p:nvPr/>
            </p:nvGrpSpPr>
            <p:grpSpPr>
              <a:xfrm>
                <a:off x="4732657" y="3315384"/>
                <a:ext cx="374952" cy="374572"/>
                <a:chOff x="4201447" y="3817349"/>
                <a:chExt cx="346024" cy="345674"/>
              </a:xfrm>
            </p:grpSpPr>
            <p:sp>
              <p:nvSpPr>
                <p:cNvPr id="738" name="Google Shape;738;p40"/>
                <p:cNvSpPr/>
                <p:nvPr/>
              </p:nvSpPr>
              <p:spPr>
                <a:xfrm>
                  <a:off x="4201447" y="3817349"/>
                  <a:ext cx="346024" cy="345674"/>
                </a:xfrm>
                <a:custGeom>
                  <a:avLst/>
                  <a:gdLst/>
                  <a:ahLst/>
                  <a:cxnLst/>
                  <a:rect l="l" t="t" r="r" b="b"/>
                  <a:pathLst>
                    <a:path w="10871" h="10860" extrusionOk="0">
                      <a:moveTo>
                        <a:pt x="5430" y="334"/>
                      </a:moveTo>
                      <a:cubicBezTo>
                        <a:pt x="8252" y="334"/>
                        <a:pt x="10526" y="2608"/>
                        <a:pt x="10526" y="5430"/>
                      </a:cubicBezTo>
                      <a:cubicBezTo>
                        <a:pt x="10526" y="8240"/>
                        <a:pt x="8252"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299" y="8240"/>
                        <a:pt x="10871" y="6871"/>
                        <a:pt x="10871" y="5430"/>
                      </a:cubicBezTo>
                      <a:cubicBezTo>
                        <a:pt x="10871" y="3989"/>
                        <a:pt x="10299" y="2620"/>
                        <a:pt x="9276" y="1584"/>
                      </a:cubicBezTo>
                      <a:cubicBezTo>
                        <a:pt x="8252" y="560"/>
                        <a:pt x="6882"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0"/>
                <p:cNvSpPr/>
                <p:nvPr/>
              </p:nvSpPr>
              <p:spPr>
                <a:xfrm>
                  <a:off x="4271569" y="3904531"/>
                  <a:ext cx="227394" cy="185728"/>
                </a:xfrm>
                <a:custGeom>
                  <a:avLst/>
                  <a:gdLst/>
                  <a:ahLst/>
                  <a:cxnLst/>
                  <a:rect l="l" t="t" r="r" b="b"/>
                  <a:pathLst>
                    <a:path w="7144" h="5835" extrusionOk="0">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40" name="Google Shape;740;p40"/>
            <p:cNvGrpSpPr/>
            <p:nvPr/>
          </p:nvGrpSpPr>
          <p:grpSpPr>
            <a:xfrm>
              <a:off x="6529419" y="3711909"/>
              <a:ext cx="956596" cy="944315"/>
              <a:chOff x="3768864" y="3522050"/>
              <a:chExt cx="1098904" cy="1084796"/>
            </a:xfrm>
          </p:grpSpPr>
          <p:grpSp>
            <p:nvGrpSpPr>
              <p:cNvPr id="741" name="Google Shape;741;p40"/>
              <p:cNvGrpSpPr/>
              <p:nvPr/>
            </p:nvGrpSpPr>
            <p:grpSpPr>
              <a:xfrm>
                <a:off x="3768864" y="3522050"/>
                <a:ext cx="1098904" cy="1084796"/>
                <a:chOff x="3768864" y="3522050"/>
                <a:chExt cx="1098904" cy="1084796"/>
              </a:xfrm>
            </p:grpSpPr>
            <p:sp>
              <p:nvSpPr>
                <p:cNvPr id="742" name="Google Shape;742;p40"/>
                <p:cNvSpPr/>
                <p:nvPr/>
              </p:nvSpPr>
              <p:spPr>
                <a:xfrm>
                  <a:off x="3768864" y="3522050"/>
                  <a:ext cx="1098904" cy="1084796"/>
                </a:xfrm>
                <a:custGeom>
                  <a:avLst/>
                  <a:gdLst/>
                  <a:ahLst/>
                  <a:cxnLst/>
                  <a:rect l="l" t="t" r="r" b="b"/>
                  <a:pathLst>
                    <a:path w="45721" h="45134" extrusionOk="0">
                      <a:moveTo>
                        <a:pt x="22862" y="0"/>
                      </a:moveTo>
                      <a:cubicBezTo>
                        <a:pt x="22093" y="0"/>
                        <a:pt x="21325" y="295"/>
                        <a:pt x="20741" y="884"/>
                      </a:cubicBezTo>
                      <a:lnTo>
                        <a:pt x="1179" y="20446"/>
                      </a:lnTo>
                      <a:cubicBezTo>
                        <a:pt x="1" y="21613"/>
                        <a:pt x="1" y="23518"/>
                        <a:pt x="1179" y="24697"/>
                      </a:cubicBezTo>
                      <a:lnTo>
                        <a:pt x="20741" y="44259"/>
                      </a:lnTo>
                      <a:cubicBezTo>
                        <a:pt x="21325" y="44842"/>
                        <a:pt x="22093" y="45134"/>
                        <a:pt x="22862" y="45134"/>
                      </a:cubicBezTo>
                      <a:cubicBezTo>
                        <a:pt x="23631" y="45134"/>
                        <a:pt x="24402" y="44842"/>
                        <a:pt x="24992" y="44259"/>
                      </a:cubicBezTo>
                      <a:lnTo>
                        <a:pt x="44554" y="24697"/>
                      </a:lnTo>
                      <a:cubicBezTo>
                        <a:pt x="45721" y="23518"/>
                        <a:pt x="45721" y="21613"/>
                        <a:pt x="44554" y="20446"/>
                      </a:cubicBezTo>
                      <a:lnTo>
                        <a:pt x="36684" y="12576"/>
                      </a:lnTo>
                      <a:cubicBezTo>
                        <a:pt x="36279" y="12171"/>
                        <a:pt x="36362" y="11481"/>
                        <a:pt x="36850" y="11171"/>
                      </a:cubicBezTo>
                      <a:cubicBezTo>
                        <a:pt x="37565" y="10719"/>
                        <a:pt x="38327" y="10362"/>
                        <a:pt x="39124" y="10052"/>
                      </a:cubicBezTo>
                      <a:cubicBezTo>
                        <a:pt x="39613" y="9874"/>
                        <a:pt x="40053" y="9552"/>
                        <a:pt x="40410" y="9100"/>
                      </a:cubicBezTo>
                      <a:cubicBezTo>
                        <a:pt x="41172" y="8111"/>
                        <a:pt x="41220" y="6778"/>
                        <a:pt x="40518" y="5742"/>
                      </a:cubicBezTo>
                      <a:cubicBezTo>
                        <a:pt x="39931" y="4872"/>
                        <a:pt x="39013" y="4437"/>
                        <a:pt x="38094" y="4437"/>
                      </a:cubicBezTo>
                      <a:cubicBezTo>
                        <a:pt x="37352" y="4437"/>
                        <a:pt x="36610" y="4721"/>
                        <a:pt x="36041" y="5290"/>
                      </a:cubicBezTo>
                      <a:cubicBezTo>
                        <a:pt x="35731" y="5599"/>
                        <a:pt x="35505" y="5956"/>
                        <a:pt x="35362" y="6337"/>
                      </a:cubicBezTo>
                      <a:cubicBezTo>
                        <a:pt x="35076" y="7135"/>
                        <a:pt x="34719" y="7885"/>
                        <a:pt x="34267" y="8588"/>
                      </a:cubicBezTo>
                      <a:cubicBezTo>
                        <a:pt x="34091" y="8872"/>
                        <a:pt x="33796" y="9021"/>
                        <a:pt x="33498" y="9021"/>
                      </a:cubicBezTo>
                      <a:cubicBezTo>
                        <a:pt x="33271" y="9021"/>
                        <a:pt x="33042" y="8934"/>
                        <a:pt x="32862" y="8754"/>
                      </a:cubicBezTo>
                      <a:lnTo>
                        <a:pt x="24992" y="884"/>
                      </a:lnTo>
                      <a:cubicBezTo>
                        <a:pt x="24402" y="295"/>
                        <a:pt x="23631" y="0"/>
                        <a:pt x="22862" y="0"/>
                      </a:cubicBezTo>
                      <a:close/>
                    </a:path>
                  </a:pathLst>
                </a:custGeom>
                <a:solidFill>
                  <a:srgbClr val="EC3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0"/>
                <p:cNvSpPr/>
                <p:nvPr/>
              </p:nvSpPr>
              <p:spPr>
                <a:xfrm>
                  <a:off x="3887041" y="3641743"/>
                  <a:ext cx="287338" cy="287026"/>
                </a:xfrm>
                <a:custGeom>
                  <a:avLst/>
                  <a:gdLst/>
                  <a:ahLst/>
                  <a:cxnLst/>
                  <a:rect l="l" t="t" r="r" b="b"/>
                  <a:pathLst>
                    <a:path w="11955" h="11942" extrusionOk="0">
                      <a:moveTo>
                        <a:pt x="5978" y="0"/>
                      </a:moveTo>
                      <a:cubicBezTo>
                        <a:pt x="2680" y="0"/>
                        <a:pt x="1" y="2667"/>
                        <a:pt x="1" y="5977"/>
                      </a:cubicBezTo>
                      <a:cubicBezTo>
                        <a:pt x="1" y="9275"/>
                        <a:pt x="2680" y="11942"/>
                        <a:pt x="5978" y="11942"/>
                      </a:cubicBezTo>
                      <a:cubicBezTo>
                        <a:pt x="9276" y="11942"/>
                        <a:pt x="11955" y="9275"/>
                        <a:pt x="11955" y="5977"/>
                      </a:cubicBezTo>
                      <a:cubicBezTo>
                        <a:pt x="11955" y="2667"/>
                        <a:pt x="9276" y="0"/>
                        <a:pt x="5978" y="0"/>
                      </a:cubicBezTo>
                      <a:close/>
                    </a:path>
                  </a:pathLst>
                </a:custGeom>
                <a:solidFill>
                  <a:srgbClr val="EC3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4" name="Google Shape;744;p40"/>
              <p:cNvGrpSpPr/>
              <p:nvPr/>
            </p:nvGrpSpPr>
            <p:grpSpPr>
              <a:xfrm>
                <a:off x="4139616" y="3871555"/>
                <a:ext cx="357419" cy="357005"/>
                <a:chOff x="7482229" y="3351230"/>
                <a:chExt cx="357419" cy="357005"/>
              </a:xfrm>
            </p:grpSpPr>
            <p:sp>
              <p:nvSpPr>
                <p:cNvPr id="745" name="Google Shape;745;p40"/>
                <p:cNvSpPr/>
                <p:nvPr/>
              </p:nvSpPr>
              <p:spPr>
                <a:xfrm>
                  <a:off x="7482229" y="3351230"/>
                  <a:ext cx="357419" cy="357005"/>
                </a:xfrm>
                <a:custGeom>
                  <a:avLst/>
                  <a:gdLst/>
                  <a:ahLst/>
                  <a:cxnLst/>
                  <a:rect l="l" t="t" r="r" b="b"/>
                  <a:pathLst>
                    <a:path w="11229" h="11216" extrusionOk="0">
                      <a:moveTo>
                        <a:pt x="5633" y="357"/>
                      </a:moveTo>
                      <a:cubicBezTo>
                        <a:pt x="8538" y="357"/>
                        <a:pt x="10883" y="2703"/>
                        <a:pt x="10883" y="5608"/>
                      </a:cubicBezTo>
                      <a:cubicBezTo>
                        <a:pt x="10883" y="8513"/>
                        <a:pt x="8538" y="10859"/>
                        <a:pt x="5633" y="10859"/>
                      </a:cubicBezTo>
                      <a:cubicBezTo>
                        <a:pt x="2728" y="10859"/>
                        <a:pt x="382" y="8513"/>
                        <a:pt x="382" y="5608"/>
                      </a:cubicBezTo>
                      <a:cubicBezTo>
                        <a:pt x="382" y="2703"/>
                        <a:pt x="2728" y="357"/>
                        <a:pt x="5633" y="357"/>
                      </a:cubicBezTo>
                      <a:close/>
                      <a:moveTo>
                        <a:pt x="5621" y="0"/>
                      </a:moveTo>
                      <a:cubicBezTo>
                        <a:pt x="4109" y="0"/>
                        <a:pt x="2716" y="572"/>
                        <a:pt x="1644" y="1631"/>
                      </a:cubicBezTo>
                      <a:cubicBezTo>
                        <a:pt x="584" y="2691"/>
                        <a:pt x="1" y="4108"/>
                        <a:pt x="1" y="5608"/>
                      </a:cubicBezTo>
                      <a:cubicBezTo>
                        <a:pt x="1" y="7108"/>
                        <a:pt x="584" y="8513"/>
                        <a:pt x="1644" y="9585"/>
                      </a:cubicBezTo>
                      <a:cubicBezTo>
                        <a:pt x="2704" y="10632"/>
                        <a:pt x="4109" y="11216"/>
                        <a:pt x="5621" y="11216"/>
                      </a:cubicBezTo>
                      <a:cubicBezTo>
                        <a:pt x="7121" y="11216"/>
                        <a:pt x="8526" y="10632"/>
                        <a:pt x="9597" y="9585"/>
                      </a:cubicBezTo>
                      <a:cubicBezTo>
                        <a:pt x="10645" y="8525"/>
                        <a:pt x="11229" y="7108"/>
                        <a:pt x="11229" y="5608"/>
                      </a:cubicBezTo>
                      <a:cubicBezTo>
                        <a:pt x="11229" y="4108"/>
                        <a:pt x="10669" y="2703"/>
                        <a:pt x="9597" y="1631"/>
                      </a:cubicBezTo>
                      <a:cubicBezTo>
                        <a:pt x="8538" y="572"/>
                        <a:pt x="7121" y="0"/>
                        <a:pt x="56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40"/>
                <p:cNvSpPr/>
                <p:nvPr/>
              </p:nvSpPr>
              <p:spPr>
                <a:xfrm>
                  <a:off x="7592138" y="3605616"/>
                  <a:ext cx="137983" cy="32530"/>
                </a:xfrm>
                <a:custGeom>
                  <a:avLst/>
                  <a:gdLst/>
                  <a:ahLst/>
                  <a:cxnLst/>
                  <a:rect l="l" t="t" r="r" b="b"/>
                  <a:pathLst>
                    <a:path w="4335" h="1022" extrusionOk="0">
                      <a:moveTo>
                        <a:pt x="202" y="1"/>
                      </a:moveTo>
                      <a:cubicBezTo>
                        <a:pt x="147" y="1"/>
                        <a:pt x="94" y="21"/>
                        <a:pt x="60" y="69"/>
                      </a:cubicBezTo>
                      <a:cubicBezTo>
                        <a:pt x="1" y="140"/>
                        <a:pt x="1" y="259"/>
                        <a:pt x="96" y="319"/>
                      </a:cubicBezTo>
                      <a:cubicBezTo>
                        <a:pt x="644" y="783"/>
                        <a:pt x="1370" y="1021"/>
                        <a:pt x="2168" y="1021"/>
                      </a:cubicBezTo>
                      <a:cubicBezTo>
                        <a:pt x="2954" y="1021"/>
                        <a:pt x="3680" y="771"/>
                        <a:pt x="4239" y="319"/>
                      </a:cubicBezTo>
                      <a:cubicBezTo>
                        <a:pt x="4323" y="259"/>
                        <a:pt x="4335" y="140"/>
                        <a:pt x="4263" y="69"/>
                      </a:cubicBezTo>
                      <a:cubicBezTo>
                        <a:pt x="4228" y="26"/>
                        <a:pt x="4170" y="4"/>
                        <a:pt x="4115" y="4"/>
                      </a:cubicBezTo>
                      <a:cubicBezTo>
                        <a:pt x="4078" y="4"/>
                        <a:pt x="4042" y="14"/>
                        <a:pt x="4013" y="33"/>
                      </a:cubicBezTo>
                      <a:cubicBezTo>
                        <a:pt x="3537" y="438"/>
                        <a:pt x="2882" y="664"/>
                        <a:pt x="2168" y="664"/>
                      </a:cubicBezTo>
                      <a:cubicBezTo>
                        <a:pt x="1465" y="664"/>
                        <a:pt x="810" y="438"/>
                        <a:pt x="322" y="33"/>
                      </a:cubicBezTo>
                      <a:cubicBezTo>
                        <a:pt x="286" y="12"/>
                        <a:pt x="244"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0"/>
                <p:cNvSpPr/>
                <p:nvPr/>
              </p:nvSpPr>
              <p:spPr>
                <a:xfrm>
                  <a:off x="7513709" y="3387962"/>
                  <a:ext cx="295987" cy="282014"/>
                </a:xfrm>
                <a:custGeom>
                  <a:avLst/>
                  <a:gdLst/>
                  <a:ahLst/>
                  <a:cxnLst/>
                  <a:rect l="l" t="t" r="r" b="b"/>
                  <a:pathLst>
                    <a:path w="9299" h="8860" extrusionOk="0">
                      <a:moveTo>
                        <a:pt x="6060" y="370"/>
                      </a:moveTo>
                      <a:cubicBezTo>
                        <a:pt x="6358" y="370"/>
                        <a:pt x="6596" y="608"/>
                        <a:pt x="6596" y="906"/>
                      </a:cubicBezTo>
                      <a:cubicBezTo>
                        <a:pt x="6596" y="1204"/>
                        <a:pt x="6358" y="1442"/>
                        <a:pt x="6060" y="1442"/>
                      </a:cubicBezTo>
                      <a:cubicBezTo>
                        <a:pt x="5763" y="1442"/>
                        <a:pt x="5525" y="1204"/>
                        <a:pt x="5525" y="906"/>
                      </a:cubicBezTo>
                      <a:cubicBezTo>
                        <a:pt x="5525" y="608"/>
                        <a:pt x="5763" y="370"/>
                        <a:pt x="6060" y="370"/>
                      </a:cubicBezTo>
                      <a:close/>
                      <a:moveTo>
                        <a:pt x="1322" y="2989"/>
                      </a:moveTo>
                      <a:cubicBezTo>
                        <a:pt x="1596" y="2989"/>
                        <a:pt x="1834" y="3097"/>
                        <a:pt x="2012" y="3263"/>
                      </a:cubicBezTo>
                      <a:cubicBezTo>
                        <a:pt x="1477" y="3680"/>
                        <a:pt x="1072" y="4240"/>
                        <a:pt x="881" y="4883"/>
                      </a:cubicBezTo>
                      <a:cubicBezTo>
                        <a:pt x="548" y="4716"/>
                        <a:pt x="334" y="4359"/>
                        <a:pt x="334" y="3990"/>
                      </a:cubicBezTo>
                      <a:cubicBezTo>
                        <a:pt x="334" y="3442"/>
                        <a:pt x="774" y="2989"/>
                        <a:pt x="1322" y="2989"/>
                      </a:cubicBezTo>
                      <a:close/>
                      <a:moveTo>
                        <a:pt x="7954" y="2989"/>
                      </a:moveTo>
                      <a:cubicBezTo>
                        <a:pt x="8501" y="2989"/>
                        <a:pt x="8942" y="3442"/>
                        <a:pt x="8942" y="3990"/>
                      </a:cubicBezTo>
                      <a:cubicBezTo>
                        <a:pt x="8966" y="4359"/>
                        <a:pt x="8739" y="4704"/>
                        <a:pt x="8394" y="4883"/>
                      </a:cubicBezTo>
                      <a:cubicBezTo>
                        <a:pt x="8216" y="4240"/>
                        <a:pt x="7811" y="3680"/>
                        <a:pt x="7263" y="3263"/>
                      </a:cubicBezTo>
                      <a:cubicBezTo>
                        <a:pt x="7442" y="3085"/>
                        <a:pt x="7692" y="2989"/>
                        <a:pt x="7954" y="2989"/>
                      </a:cubicBezTo>
                      <a:close/>
                      <a:moveTo>
                        <a:pt x="6072" y="1"/>
                      </a:moveTo>
                      <a:cubicBezTo>
                        <a:pt x="5632" y="1"/>
                        <a:pt x="5251" y="334"/>
                        <a:pt x="5191" y="763"/>
                      </a:cubicBezTo>
                      <a:lnTo>
                        <a:pt x="4596" y="953"/>
                      </a:lnTo>
                      <a:cubicBezTo>
                        <a:pt x="4525" y="989"/>
                        <a:pt x="4477" y="1049"/>
                        <a:pt x="4477" y="1120"/>
                      </a:cubicBezTo>
                      <a:lnTo>
                        <a:pt x="4477" y="2370"/>
                      </a:lnTo>
                      <a:cubicBezTo>
                        <a:pt x="3679" y="2394"/>
                        <a:pt x="2929" y="2632"/>
                        <a:pt x="2334" y="3025"/>
                      </a:cubicBezTo>
                      <a:cubicBezTo>
                        <a:pt x="2084" y="2751"/>
                        <a:pt x="1727" y="2608"/>
                        <a:pt x="1358" y="2608"/>
                      </a:cubicBezTo>
                      <a:cubicBezTo>
                        <a:pt x="607" y="2608"/>
                        <a:pt x="0" y="3216"/>
                        <a:pt x="0" y="3966"/>
                      </a:cubicBezTo>
                      <a:cubicBezTo>
                        <a:pt x="0" y="4513"/>
                        <a:pt x="345" y="5002"/>
                        <a:pt x="834" y="5216"/>
                      </a:cubicBezTo>
                      <a:cubicBezTo>
                        <a:pt x="822" y="5347"/>
                        <a:pt x="798" y="5478"/>
                        <a:pt x="798" y="5609"/>
                      </a:cubicBezTo>
                      <a:cubicBezTo>
                        <a:pt x="798" y="7395"/>
                        <a:pt x="2524" y="8859"/>
                        <a:pt x="4667" y="8859"/>
                      </a:cubicBezTo>
                      <a:cubicBezTo>
                        <a:pt x="5763" y="8859"/>
                        <a:pt x="6739" y="8490"/>
                        <a:pt x="7442" y="7871"/>
                      </a:cubicBezTo>
                      <a:cubicBezTo>
                        <a:pt x="7513" y="7811"/>
                        <a:pt x="7513" y="7692"/>
                        <a:pt x="7454" y="7621"/>
                      </a:cubicBezTo>
                      <a:cubicBezTo>
                        <a:pt x="7421" y="7588"/>
                        <a:pt x="7374" y="7570"/>
                        <a:pt x="7326" y="7570"/>
                      </a:cubicBezTo>
                      <a:cubicBezTo>
                        <a:pt x="7287" y="7570"/>
                        <a:pt x="7248" y="7582"/>
                        <a:pt x="7215" y="7609"/>
                      </a:cubicBezTo>
                      <a:cubicBezTo>
                        <a:pt x="6572" y="8157"/>
                        <a:pt x="5668" y="8514"/>
                        <a:pt x="4667" y="8514"/>
                      </a:cubicBezTo>
                      <a:cubicBezTo>
                        <a:pt x="2739" y="8514"/>
                        <a:pt x="1167" y="7216"/>
                        <a:pt x="1167" y="5633"/>
                      </a:cubicBezTo>
                      <a:cubicBezTo>
                        <a:pt x="1167" y="4037"/>
                        <a:pt x="2739" y="2739"/>
                        <a:pt x="4667" y="2739"/>
                      </a:cubicBezTo>
                      <a:cubicBezTo>
                        <a:pt x="6608" y="2739"/>
                        <a:pt x="8180" y="4037"/>
                        <a:pt x="8180" y="5633"/>
                      </a:cubicBezTo>
                      <a:cubicBezTo>
                        <a:pt x="8180" y="6133"/>
                        <a:pt x="8037" y="6597"/>
                        <a:pt x="7751" y="7014"/>
                      </a:cubicBezTo>
                      <a:cubicBezTo>
                        <a:pt x="7704" y="7085"/>
                        <a:pt x="7727" y="7169"/>
                        <a:pt x="7787" y="7228"/>
                      </a:cubicBezTo>
                      <a:cubicBezTo>
                        <a:pt x="7818" y="7264"/>
                        <a:pt x="7859" y="7280"/>
                        <a:pt x="7902" y="7280"/>
                      </a:cubicBezTo>
                      <a:cubicBezTo>
                        <a:pt x="7958" y="7280"/>
                        <a:pt x="8015" y="7252"/>
                        <a:pt x="8049" y="7204"/>
                      </a:cubicBezTo>
                      <a:cubicBezTo>
                        <a:pt x="8358" y="6740"/>
                        <a:pt x="8537" y="6192"/>
                        <a:pt x="8537" y="5621"/>
                      </a:cubicBezTo>
                      <a:cubicBezTo>
                        <a:pt x="8537" y="5490"/>
                        <a:pt x="8525" y="5359"/>
                        <a:pt x="8513" y="5228"/>
                      </a:cubicBezTo>
                      <a:cubicBezTo>
                        <a:pt x="8978" y="5014"/>
                        <a:pt x="9299" y="4525"/>
                        <a:pt x="9299" y="3978"/>
                      </a:cubicBezTo>
                      <a:cubicBezTo>
                        <a:pt x="9299" y="3228"/>
                        <a:pt x="8692" y="2620"/>
                        <a:pt x="7954" y="2620"/>
                      </a:cubicBezTo>
                      <a:cubicBezTo>
                        <a:pt x="7573" y="2620"/>
                        <a:pt x="7215" y="2775"/>
                        <a:pt x="6965" y="3037"/>
                      </a:cubicBezTo>
                      <a:cubicBezTo>
                        <a:pt x="6358" y="2656"/>
                        <a:pt x="5632" y="2406"/>
                        <a:pt x="4822" y="2382"/>
                      </a:cubicBezTo>
                      <a:lnTo>
                        <a:pt x="4822" y="1263"/>
                      </a:lnTo>
                      <a:lnTo>
                        <a:pt x="5215" y="1132"/>
                      </a:lnTo>
                      <a:cubicBezTo>
                        <a:pt x="5303" y="1507"/>
                        <a:pt x="5647" y="1780"/>
                        <a:pt x="6048" y="1780"/>
                      </a:cubicBezTo>
                      <a:cubicBezTo>
                        <a:pt x="6080" y="1780"/>
                        <a:pt x="6112" y="1779"/>
                        <a:pt x="6144" y="1775"/>
                      </a:cubicBezTo>
                      <a:cubicBezTo>
                        <a:pt x="6584" y="1727"/>
                        <a:pt x="6918" y="1382"/>
                        <a:pt x="6953" y="953"/>
                      </a:cubicBezTo>
                      <a:cubicBezTo>
                        <a:pt x="6977" y="430"/>
                        <a:pt x="6584" y="1"/>
                        <a:pt x="60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40"/>
                <p:cNvSpPr/>
                <p:nvPr/>
              </p:nvSpPr>
              <p:spPr>
                <a:xfrm>
                  <a:off x="7580393" y="3516460"/>
                  <a:ext cx="56880" cy="56880"/>
                </a:xfrm>
                <a:custGeom>
                  <a:avLst/>
                  <a:gdLst/>
                  <a:ahLst/>
                  <a:cxnLst/>
                  <a:rect l="l" t="t" r="r" b="b"/>
                  <a:pathLst>
                    <a:path w="1787" h="1787" extrusionOk="0">
                      <a:moveTo>
                        <a:pt x="894" y="345"/>
                      </a:moveTo>
                      <a:cubicBezTo>
                        <a:pt x="1191" y="345"/>
                        <a:pt x="1429" y="584"/>
                        <a:pt x="1429" y="881"/>
                      </a:cubicBezTo>
                      <a:cubicBezTo>
                        <a:pt x="1418" y="1179"/>
                        <a:pt x="1179" y="1417"/>
                        <a:pt x="894" y="1417"/>
                      </a:cubicBezTo>
                      <a:cubicBezTo>
                        <a:pt x="596" y="1417"/>
                        <a:pt x="358" y="1179"/>
                        <a:pt x="358" y="881"/>
                      </a:cubicBezTo>
                      <a:cubicBezTo>
                        <a:pt x="358" y="584"/>
                        <a:pt x="596" y="345"/>
                        <a:pt x="894" y="345"/>
                      </a:cubicBezTo>
                      <a:close/>
                      <a:moveTo>
                        <a:pt x="894" y="0"/>
                      </a:moveTo>
                      <a:cubicBezTo>
                        <a:pt x="406" y="0"/>
                        <a:pt x="1" y="405"/>
                        <a:pt x="1" y="893"/>
                      </a:cubicBezTo>
                      <a:cubicBezTo>
                        <a:pt x="1" y="1381"/>
                        <a:pt x="406" y="1786"/>
                        <a:pt x="894" y="1786"/>
                      </a:cubicBezTo>
                      <a:cubicBezTo>
                        <a:pt x="1394" y="1786"/>
                        <a:pt x="1787" y="1381"/>
                        <a:pt x="1787" y="893"/>
                      </a:cubicBezTo>
                      <a:cubicBezTo>
                        <a:pt x="1775" y="405"/>
                        <a:pt x="1394" y="0"/>
                        <a:pt x="8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40"/>
                <p:cNvSpPr/>
                <p:nvPr/>
              </p:nvSpPr>
              <p:spPr>
                <a:xfrm>
                  <a:off x="7685750" y="3516460"/>
                  <a:ext cx="56880" cy="56880"/>
                </a:xfrm>
                <a:custGeom>
                  <a:avLst/>
                  <a:gdLst/>
                  <a:ahLst/>
                  <a:cxnLst/>
                  <a:rect l="l" t="t" r="r" b="b"/>
                  <a:pathLst>
                    <a:path w="1787" h="1787" extrusionOk="0">
                      <a:moveTo>
                        <a:pt x="894" y="345"/>
                      </a:moveTo>
                      <a:cubicBezTo>
                        <a:pt x="1191" y="345"/>
                        <a:pt x="1429" y="584"/>
                        <a:pt x="1429" y="881"/>
                      </a:cubicBezTo>
                      <a:cubicBezTo>
                        <a:pt x="1429" y="1179"/>
                        <a:pt x="1191" y="1417"/>
                        <a:pt x="894" y="1417"/>
                      </a:cubicBezTo>
                      <a:cubicBezTo>
                        <a:pt x="596" y="1417"/>
                        <a:pt x="358" y="1179"/>
                        <a:pt x="358" y="881"/>
                      </a:cubicBezTo>
                      <a:cubicBezTo>
                        <a:pt x="358" y="584"/>
                        <a:pt x="596" y="345"/>
                        <a:pt x="894" y="345"/>
                      </a:cubicBezTo>
                      <a:close/>
                      <a:moveTo>
                        <a:pt x="894" y="0"/>
                      </a:moveTo>
                      <a:cubicBezTo>
                        <a:pt x="405" y="0"/>
                        <a:pt x="1" y="405"/>
                        <a:pt x="1" y="893"/>
                      </a:cubicBezTo>
                      <a:cubicBezTo>
                        <a:pt x="1" y="1381"/>
                        <a:pt x="405" y="1786"/>
                        <a:pt x="894" y="1786"/>
                      </a:cubicBezTo>
                      <a:cubicBezTo>
                        <a:pt x="1382" y="1786"/>
                        <a:pt x="1787" y="1381"/>
                        <a:pt x="1787" y="893"/>
                      </a:cubicBezTo>
                      <a:cubicBezTo>
                        <a:pt x="1775" y="405"/>
                        <a:pt x="1382" y="0"/>
                        <a:pt x="8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extLst>
      <p:ext uri="{BB962C8B-B14F-4D97-AF65-F5344CB8AC3E}">
        <p14:creationId xmlns:p14="http://schemas.microsoft.com/office/powerpoint/2010/main" val="3913767942"/>
      </p:ext>
    </p:extLst>
  </p:cSld>
  <p:clrMapOvr>
    <a:masterClrMapping/>
  </p:clrMapOvr>
</p:sld>
</file>

<file path=ppt/theme/theme1.xml><?xml version="1.0" encoding="utf-8"?>
<a:theme xmlns:a="http://schemas.openxmlformats.org/drawingml/2006/main" name="Computer Networking Project Proposal Infographics by Slidesgo">
  <a:themeElements>
    <a:clrScheme name="Simple Light">
      <a:dk1>
        <a:srgbClr val="FFFFFF"/>
      </a:dk1>
      <a:lt1>
        <a:srgbClr val="000000"/>
      </a:lt1>
      <a:dk2>
        <a:srgbClr val="171717"/>
      </a:dk2>
      <a:lt2>
        <a:srgbClr val="434343"/>
      </a:lt2>
      <a:accent1>
        <a:srgbClr val="CCCCCC"/>
      </a:accent1>
      <a:accent2>
        <a:srgbClr val="11C7D7"/>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TotalTime>
  <Words>347</Words>
  <Application>Microsoft Office PowerPoint</Application>
  <PresentationFormat>On-screen Show (16:9)</PresentationFormat>
  <Paragraphs>35</Paragraphs>
  <Slides>7</Slides>
  <Notes>7</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7</vt:i4>
      </vt:variant>
    </vt:vector>
  </HeadingPairs>
  <TitlesOfParts>
    <vt:vector size="20" baseType="lpstr">
      <vt:lpstr>Proxima Nova</vt:lpstr>
      <vt:lpstr>Encode Sans</vt:lpstr>
      <vt:lpstr>Anaheim</vt:lpstr>
      <vt:lpstr>Roboto Condensed Light</vt:lpstr>
      <vt:lpstr>Asap</vt:lpstr>
      <vt:lpstr>Doppio One</vt:lpstr>
      <vt:lpstr>Arial</vt:lpstr>
      <vt:lpstr>Nunito Light</vt:lpstr>
      <vt:lpstr>Proxima Nova Semibold</vt:lpstr>
      <vt:lpstr>Open Sans</vt:lpstr>
      <vt:lpstr>Bebas Neue</vt:lpstr>
      <vt:lpstr>Computer Networking Project Proposal Infographics by Slidesgo</vt:lpstr>
      <vt:lpstr>Slidesgo Final Pages</vt:lpstr>
      <vt:lpstr>IP Address  Alamat Protokol Internet</vt:lpstr>
      <vt:lpstr>Apa itu IP Address</vt:lpstr>
      <vt:lpstr>Apa itu IP?</vt:lpstr>
      <vt:lpstr>Jenis-jenis IP Address </vt:lpstr>
      <vt:lpstr>IPv4</vt:lpstr>
      <vt:lpstr>IPv6</vt:lpstr>
      <vt:lpstr>PESAN TERBUKA UNTUK SEMUA PENGGUNA INTERNET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 Address  Alamat Protokol Internet</dc:title>
  <dc:creator>LAB-RPL</dc:creator>
  <cp:lastModifiedBy>LAB-RPL</cp:lastModifiedBy>
  <cp:revision>9</cp:revision>
  <dcterms:modified xsi:type="dcterms:W3CDTF">2024-02-01T03:31:20Z</dcterms:modified>
</cp:coreProperties>
</file>